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7556500" cy="10693400"/>
  <p:notesSz cx="6858000" cy="9144000"/>
  <p:embeddedFontLst>
    <p:embeddedFont>
      <p:font typeface="Negrita Pro" charset="1" panose="00000500000000000000"/>
      <p:regular r:id="rId34"/>
    </p:embeddedFont>
    <p:embeddedFont>
      <p:font typeface="Impact" charset="1" panose="020B0806030902050204"/>
      <p:regular r:id="rId35"/>
    </p:embeddedFont>
    <p:embeddedFont>
      <p:font typeface="Arimo" charset="1" panose="020B0604020202020204"/>
      <p:regular r:id="rId36"/>
    </p:embeddedFont>
    <p:embeddedFont>
      <p:font typeface="Kawaii RT Shine" charset="1" panose="00000500000000000000"/>
      <p:regular r:id="rId37"/>
    </p:embeddedFont>
    <p:embeddedFont>
      <p:font typeface="Arimo Bold" charset="1" panose="020B070402020202020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7.png" Type="http://schemas.openxmlformats.org/officeDocument/2006/relationships/image"/><Relationship Id="rId12" Target="../media/image8.png" Type="http://schemas.openxmlformats.org/officeDocument/2006/relationships/image"/><Relationship Id="rId13" Target="../media/image9.pn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37.png" Type="http://schemas.openxmlformats.org/officeDocument/2006/relationships/image"/><Relationship Id="rId5" Target="../media/image58.png" Type="http://schemas.openxmlformats.org/officeDocument/2006/relationships/image"/><Relationship Id="rId6" Target="../media/image59.svg" Type="http://schemas.openxmlformats.org/officeDocument/2006/relationships/image"/><Relationship Id="rId7" Target="../media/image60.png" Type="http://schemas.openxmlformats.org/officeDocument/2006/relationships/image"/><Relationship Id="rId8" Target="../media/image6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62.png" Type="http://schemas.openxmlformats.org/officeDocument/2006/relationships/image"/><Relationship Id="rId6" Target="../media/image63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7.png" Type="http://schemas.openxmlformats.org/officeDocument/2006/relationships/image"/><Relationship Id="rId12" Target="../media/image8.png" Type="http://schemas.openxmlformats.org/officeDocument/2006/relationships/image"/><Relationship Id="rId13" Target="../media/image9.pn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64.png" Type="http://schemas.openxmlformats.org/officeDocument/2006/relationships/image"/><Relationship Id="rId5" Target="../media/image65.svg" Type="http://schemas.openxmlformats.org/officeDocument/2006/relationships/image"/><Relationship Id="rId6" Target="../media/image66.png" Type="http://schemas.openxmlformats.org/officeDocument/2006/relationships/image"/><Relationship Id="rId7" Target="../media/image67.svg" Type="http://schemas.openxmlformats.org/officeDocument/2006/relationships/image"/><Relationship Id="rId8" Target="../media/image68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62.png" Type="http://schemas.openxmlformats.org/officeDocument/2006/relationships/image"/><Relationship Id="rId6" Target="../media/image63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71.pn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2.png" Type="http://schemas.openxmlformats.org/officeDocument/2006/relationships/image"/><Relationship Id="rId5" Target="../media/image69.png" Type="http://schemas.openxmlformats.org/officeDocument/2006/relationships/image"/><Relationship Id="rId6" Target="../media/image70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6.png" Type="http://schemas.openxmlformats.org/officeDocument/2006/relationships/image"/><Relationship Id="rId12" Target="../media/image7.png" Type="http://schemas.openxmlformats.org/officeDocument/2006/relationships/image"/><Relationship Id="rId13" Target="../media/image8.png" Type="http://schemas.openxmlformats.org/officeDocument/2006/relationships/image"/><Relationship Id="rId14" Target="../media/image9.pn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72.png" Type="http://schemas.openxmlformats.org/officeDocument/2006/relationships/image"/><Relationship Id="rId5" Target="../media/image73.svg" Type="http://schemas.openxmlformats.org/officeDocument/2006/relationships/image"/><Relationship Id="rId6" Target="../media/image74.png" Type="http://schemas.openxmlformats.org/officeDocument/2006/relationships/image"/><Relationship Id="rId7" Target="../media/image75.png" Type="http://schemas.openxmlformats.org/officeDocument/2006/relationships/image"/><Relationship Id="rId8" Target="../media/image76.svg" Type="http://schemas.openxmlformats.org/officeDocument/2006/relationships/image"/><Relationship Id="rId9" Target="../media/image7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62.png" Type="http://schemas.openxmlformats.org/officeDocument/2006/relationships/image"/><Relationship Id="rId6" Target="../media/image63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80.png" Type="http://schemas.openxmlformats.org/officeDocument/2006/relationships/image"/><Relationship Id="rId12" Target="../media/image81.sv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82.png" Type="http://schemas.openxmlformats.org/officeDocument/2006/relationships/image"/><Relationship Id="rId6" Target="../media/image83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12.png" Type="http://schemas.openxmlformats.org/officeDocument/2006/relationships/image"/><Relationship Id="rId12" Target="../media/image6.png" Type="http://schemas.openxmlformats.org/officeDocument/2006/relationships/image"/><Relationship Id="rId13" Target="../media/image7.png" Type="http://schemas.openxmlformats.org/officeDocument/2006/relationships/image"/><Relationship Id="rId14" Target="../media/image8.png" Type="http://schemas.openxmlformats.org/officeDocument/2006/relationships/image"/><Relationship Id="rId15" Target="../media/image9.pn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svg" Type="http://schemas.openxmlformats.org/officeDocument/2006/relationships/image"/><Relationship Id="rId11" Target="../media/image6.png" Type="http://schemas.openxmlformats.org/officeDocument/2006/relationships/image"/><Relationship Id="rId12" Target="../media/image7.png" Type="http://schemas.openxmlformats.org/officeDocument/2006/relationships/image"/><Relationship Id="rId13" Target="../media/image8.png" Type="http://schemas.openxmlformats.org/officeDocument/2006/relationships/image"/><Relationship Id="rId14" Target="../media/image9.pn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2.png" Type="http://schemas.openxmlformats.org/officeDocument/2006/relationships/image"/><Relationship Id="rId5" Target="../media/image84.png" Type="http://schemas.openxmlformats.org/officeDocument/2006/relationships/image"/><Relationship Id="rId6" Target="../media/image85.svg" Type="http://schemas.openxmlformats.org/officeDocument/2006/relationships/image"/><Relationship Id="rId7" Target="../media/image86.png" Type="http://schemas.openxmlformats.org/officeDocument/2006/relationships/image"/><Relationship Id="rId8" Target="../media/image87.svg" Type="http://schemas.openxmlformats.org/officeDocument/2006/relationships/image"/><Relationship Id="rId9" Target="../media/image75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82.png" Type="http://schemas.openxmlformats.org/officeDocument/2006/relationships/image"/><Relationship Id="rId6" Target="../media/image83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88.png" Type="http://schemas.openxmlformats.org/officeDocument/2006/relationships/image"/><Relationship Id="rId5" Target="../media/image89.svg" Type="http://schemas.openxmlformats.org/officeDocument/2006/relationships/image"/><Relationship Id="rId6" Target="../media/image12.png" Type="http://schemas.openxmlformats.org/officeDocument/2006/relationships/image"/><Relationship Id="rId7" Target="../media/image90.png" Type="http://schemas.openxmlformats.org/officeDocument/2006/relationships/image"/><Relationship Id="rId8" Target="../media/image91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62.png" Type="http://schemas.openxmlformats.org/officeDocument/2006/relationships/image"/><Relationship Id="rId6" Target="../media/image63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png" Type="http://schemas.openxmlformats.org/officeDocument/2006/relationships/image"/><Relationship Id="rId11" Target="../media/image98.svg" Type="http://schemas.openxmlformats.org/officeDocument/2006/relationships/image"/><Relationship Id="rId12" Target="../media/image6.png" Type="http://schemas.openxmlformats.org/officeDocument/2006/relationships/image"/><Relationship Id="rId13" Target="../media/image7.png" Type="http://schemas.openxmlformats.org/officeDocument/2006/relationships/image"/><Relationship Id="rId14" Target="../media/image8.png" Type="http://schemas.openxmlformats.org/officeDocument/2006/relationships/image"/><Relationship Id="rId15" Target="../media/image9.pn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2.png" Type="http://schemas.openxmlformats.org/officeDocument/2006/relationships/image"/><Relationship Id="rId5" Target="../media/image92.png" Type="http://schemas.openxmlformats.org/officeDocument/2006/relationships/image"/><Relationship Id="rId6" Target="../media/image93.png" Type="http://schemas.openxmlformats.org/officeDocument/2006/relationships/image"/><Relationship Id="rId7" Target="../media/image94.svg" Type="http://schemas.openxmlformats.org/officeDocument/2006/relationships/image"/><Relationship Id="rId8" Target="../media/image95.png" Type="http://schemas.openxmlformats.org/officeDocument/2006/relationships/image"/><Relationship Id="rId9" Target="../media/image96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99.png" Type="http://schemas.openxmlformats.org/officeDocument/2006/relationships/image"/><Relationship Id="rId6" Target="../media/image100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7.svg" Type="http://schemas.openxmlformats.org/officeDocument/2006/relationships/image"/><Relationship Id="rId11" Target="../media/image108.png" Type="http://schemas.openxmlformats.org/officeDocument/2006/relationships/image"/><Relationship Id="rId12" Target="../media/image109.png" Type="http://schemas.openxmlformats.org/officeDocument/2006/relationships/image"/><Relationship Id="rId13" Target="../media/image110.svg" Type="http://schemas.openxmlformats.org/officeDocument/2006/relationships/image"/><Relationship Id="rId14" Target="../media/image111.png" Type="http://schemas.openxmlformats.org/officeDocument/2006/relationships/image"/><Relationship Id="rId15" Target="../media/image112.png" Type="http://schemas.openxmlformats.org/officeDocument/2006/relationships/image"/><Relationship Id="rId16" Target="../media/image113.png" Type="http://schemas.openxmlformats.org/officeDocument/2006/relationships/image"/><Relationship Id="rId17" Target="../media/image114.png" Type="http://schemas.openxmlformats.org/officeDocument/2006/relationships/image"/><Relationship Id="rId18" Target="../media/image115.svg" Type="http://schemas.openxmlformats.org/officeDocument/2006/relationships/image"/><Relationship Id="rId19" Target="../media/image12.pn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01.png" Type="http://schemas.openxmlformats.org/officeDocument/2006/relationships/image"/><Relationship Id="rId5" Target="../media/image102.svg" Type="http://schemas.openxmlformats.org/officeDocument/2006/relationships/image"/><Relationship Id="rId6" Target="../media/image103.png" Type="http://schemas.openxmlformats.org/officeDocument/2006/relationships/image"/><Relationship Id="rId7" Target="../media/image104.svg" Type="http://schemas.openxmlformats.org/officeDocument/2006/relationships/image"/><Relationship Id="rId8" Target="../media/image105.png" Type="http://schemas.openxmlformats.org/officeDocument/2006/relationships/image"/><Relationship Id="rId9" Target="../media/image106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png" Type="http://schemas.openxmlformats.org/officeDocument/2006/relationships/image"/><Relationship Id="rId2" Target="../media/image13.jpeg" Type="http://schemas.openxmlformats.org/officeDocument/2006/relationships/image"/><Relationship Id="rId3" Target="../media/image116.png" Type="http://schemas.openxmlformats.org/officeDocument/2006/relationships/image"/><Relationship Id="rId4" Target="../media/image117.svg" Type="http://schemas.openxmlformats.org/officeDocument/2006/relationships/image"/><Relationship Id="rId5" Target="../media/image118.png" Type="http://schemas.openxmlformats.org/officeDocument/2006/relationships/image"/><Relationship Id="rId6" Target="../media/image119.svg" Type="http://schemas.openxmlformats.org/officeDocument/2006/relationships/image"/><Relationship Id="rId7" Target="../media/image12.png" Type="http://schemas.openxmlformats.org/officeDocument/2006/relationships/image"/><Relationship Id="rId8" Target="../media/image6.pn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120.png" Type="http://schemas.openxmlformats.org/officeDocument/2006/relationships/image"/><Relationship Id="rId6" Target="../media/image121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7.png" Type="http://schemas.openxmlformats.org/officeDocument/2006/relationships/image"/><Relationship Id="rId12" Target="../media/image8.png" Type="http://schemas.openxmlformats.org/officeDocument/2006/relationships/image"/><Relationship Id="rId13" Target="../media/image9.pn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svg" Type="http://schemas.openxmlformats.org/officeDocument/2006/relationships/image"/><Relationship Id="rId12" Target="../media/image37.png" Type="http://schemas.openxmlformats.org/officeDocument/2006/relationships/image"/><Relationship Id="rId13" Target="../media/image6.png" Type="http://schemas.openxmlformats.org/officeDocument/2006/relationships/image"/><Relationship Id="rId14" Target="../media/image7.png" Type="http://schemas.openxmlformats.org/officeDocument/2006/relationships/image"/><Relationship Id="rId15" Target="../media/image8.png" Type="http://schemas.openxmlformats.org/officeDocument/2006/relationships/image"/><Relationship Id="rId16" Target="../media/image9.png" Type="http://schemas.openxmlformats.org/officeDocument/2006/relationships/image"/><Relationship Id="rId2" Target="../media/image13.jpeg" Type="http://schemas.openxmlformats.org/officeDocument/2006/relationships/image"/><Relationship Id="rId3" Target="../media/image12.png" Type="http://schemas.openxmlformats.org/officeDocument/2006/relationships/image"/><Relationship Id="rId4" Target="../media/image14.pn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45.png" Type="http://schemas.openxmlformats.org/officeDocument/2006/relationships/image"/><Relationship Id="rId15" Target="../media/image46.sv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8.png" Type="http://schemas.openxmlformats.org/officeDocument/2006/relationships/image"/><Relationship Id="rId6" Target="../media/image39.png" Type="http://schemas.openxmlformats.org/officeDocument/2006/relationships/image"/><Relationship Id="rId7" Target="../media/image40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svg" Type="http://schemas.openxmlformats.org/officeDocument/2006/relationships/image"/><Relationship Id="rId11" Target="../media/image54.png" Type="http://schemas.openxmlformats.org/officeDocument/2006/relationships/image"/><Relationship Id="rId12" Target="../media/image55.svg" Type="http://schemas.openxmlformats.org/officeDocument/2006/relationships/image"/><Relationship Id="rId13" Target="../media/image56.png" Type="http://schemas.openxmlformats.org/officeDocument/2006/relationships/image"/><Relationship Id="rId14" Target="../media/image57.svg" Type="http://schemas.openxmlformats.org/officeDocument/2006/relationships/image"/><Relationship Id="rId15" Target="../media/image45.png" Type="http://schemas.openxmlformats.org/officeDocument/2006/relationships/image"/><Relationship Id="rId16" Target="../media/image46.sv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svg" Type="http://schemas.openxmlformats.org/officeDocument/2006/relationships/image"/><Relationship Id="rId7" Target="../media/image50.png" Type="http://schemas.openxmlformats.org/officeDocument/2006/relationships/image"/><Relationship Id="rId8" Target="../media/image51.svg" Type="http://schemas.openxmlformats.org/officeDocument/2006/relationships/image"/><Relationship Id="rId9" Target="../media/image5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69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91728" y="756000"/>
            <a:ext cx="2895134" cy="1942372"/>
          </a:xfrm>
          <a:custGeom>
            <a:avLst/>
            <a:gdLst/>
            <a:ahLst/>
            <a:cxnLst/>
            <a:rect r="r" b="b" t="t" l="l"/>
            <a:pathLst>
              <a:path h="1942372" w="2895134">
                <a:moveTo>
                  <a:pt x="0" y="0"/>
                </a:moveTo>
                <a:lnTo>
                  <a:pt x="2895134" y="0"/>
                </a:lnTo>
                <a:lnTo>
                  <a:pt x="2895134" y="1942372"/>
                </a:lnTo>
                <a:lnTo>
                  <a:pt x="0" y="1942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65945" y="756000"/>
            <a:ext cx="2895134" cy="1942372"/>
          </a:xfrm>
          <a:custGeom>
            <a:avLst/>
            <a:gdLst/>
            <a:ahLst/>
            <a:cxnLst/>
            <a:rect r="r" b="b" t="t" l="l"/>
            <a:pathLst>
              <a:path h="1942372" w="2895134">
                <a:moveTo>
                  <a:pt x="0" y="0"/>
                </a:moveTo>
                <a:lnTo>
                  <a:pt x="2895134" y="0"/>
                </a:lnTo>
                <a:lnTo>
                  <a:pt x="2895134" y="1942372"/>
                </a:lnTo>
                <a:lnTo>
                  <a:pt x="0" y="1942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731803" y="3172856"/>
            <a:ext cx="2322263" cy="1089727"/>
            <a:chOff x="0" y="0"/>
            <a:chExt cx="832246" cy="39053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32246" cy="390534"/>
            </a:xfrm>
            <a:custGeom>
              <a:avLst/>
              <a:gdLst/>
              <a:ahLst/>
              <a:cxnLst/>
              <a:rect r="r" b="b" t="t" l="l"/>
              <a:pathLst>
                <a:path h="390534" w="832246">
                  <a:moveTo>
                    <a:pt x="0" y="0"/>
                  </a:moveTo>
                  <a:lnTo>
                    <a:pt x="832246" y="0"/>
                  </a:lnTo>
                  <a:lnTo>
                    <a:pt x="832246" y="390534"/>
                  </a:lnTo>
                  <a:lnTo>
                    <a:pt x="0" y="390534"/>
                  </a:lnTo>
                  <a:close/>
                </a:path>
              </a:pathLst>
            </a:custGeom>
            <a:solidFill>
              <a:srgbClr val="CCF36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832246" cy="4381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4014546" y="3185822"/>
            <a:ext cx="3704432" cy="212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69"/>
              </a:lnSpc>
            </a:pPr>
            <a:r>
              <a:rPr lang="en-US" sz="11192">
                <a:solidFill>
                  <a:srgbClr val="569AF2"/>
                </a:solidFill>
                <a:latin typeface="Negrita Pro"/>
                <a:ea typeface="Negrita Pro"/>
                <a:cs typeface="Negrita Pro"/>
                <a:sym typeface="Negrita Pro"/>
              </a:rPr>
              <a:t>book!</a:t>
            </a:r>
          </a:p>
        </p:txBody>
      </p:sp>
      <p:sp>
        <p:nvSpPr>
          <p:cNvPr name="TextBox 8" id="8"/>
          <p:cNvSpPr txBox="true"/>
          <p:nvPr/>
        </p:nvSpPr>
        <p:spPr>
          <a:xfrm rot="-413298">
            <a:off x="3439921" y="2454058"/>
            <a:ext cx="3500781" cy="1461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4"/>
              </a:lnSpc>
            </a:pPr>
            <a:r>
              <a:rPr lang="en-US" sz="7488" spc="-74">
                <a:solidFill>
                  <a:srgbClr val="569AF2"/>
                </a:solidFill>
                <a:latin typeface="Negrita Pro"/>
                <a:ea typeface="Negrita Pro"/>
                <a:cs typeface="Negrita Pro"/>
                <a:sym typeface="Negrita Pro"/>
              </a:rPr>
              <a:t>Activity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93952" y="1613482"/>
            <a:ext cx="4595234" cy="1374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CCF365"/>
                </a:solidFill>
                <a:latin typeface="Impact"/>
                <a:ea typeface="Impact"/>
                <a:cs typeface="Impact"/>
                <a:sym typeface="Impact"/>
              </a:rPr>
              <a:t>MOSQUITO NO MORE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853379" y="5422642"/>
            <a:ext cx="3853241" cy="3193374"/>
            <a:chOff x="0" y="0"/>
            <a:chExt cx="5137655" cy="425783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37655" cy="4257832"/>
            </a:xfrm>
            <a:custGeom>
              <a:avLst/>
              <a:gdLst/>
              <a:ahLst/>
              <a:cxnLst/>
              <a:rect r="r" b="b" t="t" l="l"/>
              <a:pathLst>
                <a:path h="4257832" w="5137655">
                  <a:moveTo>
                    <a:pt x="0" y="0"/>
                  </a:moveTo>
                  <a:lnTo>
                    <a:pt x="5137655" y="0"/>
                  </a:lnTo>
                  <a:lnTo>
                    <a:pt x="5137655" y="4257832"/>
                  </a:lnTo>
                  <a:lnTo>
                    <a:pt x="0" y="4257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2" id="12"/>
            <p:cNvGrpSpPr/>
            <p:nvPr/>
          </p:nvGrpSpPr>
          <p:grpSpPr>
            <a:xfrm rot="0">
              <a:off x="2265812" y="815385"/>
              <a:ext cx="551587" cy="907535"/>
              <a:chOff x="0" y="0"/>
              <a:chExt cx="127860" cy="21037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27860" cy="210370"/>
              </a:xfrm>
              <a:custGeom>
                <a:avLst/>
                <a:gdLst/>
                <a:ahLst/>
                <a:cxnLst/>
                <a:rect r="r" b="b" t="t" l="l"/>
                <a:pathLst>
                  <a:path h="210370" w="127860">
                    <a:moveTo>
                      <a:pt x="0" y="0"/>
                    </a:moveTo>
                    <a:lnTo>
                      <a:pt x="127860" y="0"/>
                    </a:lnTo>
                    <a:lnTo>
                      <a:pt x="127860" y="210370"/>
                    </a:lnTo>
                    <a:lnTo>
                      <a:pt x="0" y="210370"/>
                    </a:lnTo>
                    <a:close/>
                  </a:path>
                </a:pathLst>
              </a:custGeom>
              <a:solidFill>
                <a:srgbClr val="FEF4E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127860" cy="25799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2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2699174" y="1436191"/>
              <a:ext cx="193420" cy="19342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4EF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2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2720689" y="1075733"/>
              <a:ext cx="193420" cy="19342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4EF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2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2181213" y="1184554"/>
              <a:ext cx="169197" cy="169197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4EF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20"/>
                  </a:lnSpc>
                </a:pPr>
              </a:p>
            </p:txBody>
          </p:sp>
        </p:grpSp>
        <p:sp>
          <p:nvSpPr>
            <p:cNvPr name="Freeform 24" id="24"/>
            <p:cNvSpPr/>
            <p:nvPr/>
          </p:nvSpPr>
          <p:spPr>
            <a:xfrm flipH="false" flipV="false" rot="106069">
              <a:off x="2195278" y="878163"/>
              <a:ext cx="705723" cy="744826"/>
            </a:xfrm>
            <a:custGeom>
              <a:avLst/>
              <a:gdLst/>
              <a:ahLst/>
              <a:cxnLst/>
              <a:rect r="r" b="b" t="t" l="l"/>
              <a:pathLst>
                <a:path h="744826" w="705723">
                  <a:moveTo>
                    <a:pt x="0" y="0"/>
                  </a:moveTo>
                  <a:lnTo>
                    <a:pt x="705723" y="0"/>
                  </a:lnTo>
                  <a:lnTo>
                    <a:pt x="705723" y="744826"/>
                  </a:lnTo>
                  <a:lnTo>
                    <a:pt x="0" y="74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-49000" y="9936000"/>
            <a:ext cx="7681139" cy="756000"/>
            <a:chOff x="0" y="0"/>
            <a:chExt cx="6103134" cy="600688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103134" cy="600688"/>
            </a:xfrm>
            <a:custGeom>
              <a:avLst/>
              <a:gdLst/>
              <a:ahLst/>
              <a:cxnLst/>
              <a:rect r="r" b="b" t="t" l="l"/>
              <a:pathLst>
                <a:path h="600688" w="6103134">
                  <a:moveTo>
                    <a:pt x="0" y="0"/>
                  </a:moveTo>
                  <a:lnTo>
                    <a:pt x="6103134" y="0"/>
                  </a:lnTo>
                  <a:lnTo>
                    <a:pt x="6103134" y="600688"/>
                  </a:lnTo>
                  <a:lnTo>
                    <a:pt x="0" y="6006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47625"/>
              <a:ext cx="6103134" cy="648313"/>
            </a:xfrm>
            <a:prstGeom prst="rect">
              <a:avLst/>
            </a:prstGeom>
          </p:spPr>
          <p:txBody>
            <a:bodyPr anchor="ctr" rtlCol="false" tIns="35368" lIns="35368" bIns="35368" rIns="35368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2233540" y="10156968"/>
            <a:ext cx="409181" cy="314064"/>
          </a:xfrm>
          <a:custGeom>
            <a:avLst/>
            <a:gdLst/>
            <a:ahLst/>
            <a:cxnLst/>
            <a:rect r="r" b="b" t="t" l="l"/>
            <a:pathLst>
              <a:path h="314064" w="409181">
                <a:moveTo>
                  <a:pt x="0" y="0"/>
                </a:moveTo>
                <a:lnTo>
                  <a:pt x="409181" y="0"/>
                </a:lnTo>
                <a:lnTo>
                  <a:pt x="409181" y="314064"/>
                </a:lnTo>
                <a:lnTo>
                  <a:pt x="0" y="314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04" t="0" r="-604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4050546" y="10180084"/>
            <a:ext cx="415151" cy="267832"/>
          </a:xfrm>
          <a:custGeom>
            <a:avLst/>
            <a:gdLst/>
            <a:ahLst/>
            <a:cxnLst/>
            <a:rect r="r" b="b" t="t" l="l"/>
            <a:pathLst>
              <a:path h="267832" w="415151">
                <a:moveTo>
                  <a:pt x="0" y="0"/>
                </a:moveTo>
                <a:lnTo>
                  <a:pt x="415151" y="0"/>
                </a:lnTo>
                <a:lnTo>
                  <a:pt x="415151" y="267832"/>
                </a:lnTo>
                <a:lnTo>
                  <a:pt x="0" y="267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04" t="0" r="-604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3204696" y="10168633"/>
            <a:ext cx="286139" cy="290734"/>
          </a:xfrm>
          <a:custGeom>
            <a:avLst/>
            <a:gdLst/>
            <a:ahLst/>
            <a:cxnLst/>
            <a:rect r="r" b="b" t="t" l="l"/>
            <a:pathLst>
              <a:path h="290734" w="286139">
                <a:moveTo>
                  <a:pt x="0" y="0"/>
                </a:moveTo>
                <a:lnTo>
                  <a:pt x="286139" y="0"/>
                </a:lnTo>
                <a:lnTo>
                  <a:pt x="286139" y="290734"/>
                </a:lnTo>
                <a:lnTo>
                  <a:pt x="0" y="2907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04" t="0" r="-604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5027672" y="10168633"/>
            <a:ext cx="298788" cy="302399"/>
          </a:xfrm>
          <a:custGeom>
            <a:avLst/>
            <a:gdLst/>
            <a:ahLst/>
            <a:cxnLst/>
            <a:rect r="r" b="b" t="t" l="l"/>
            <a:pathLst>
              <a:path h="302399" w="298788">
                <a:moveTo>
                  <a:pt x="0" y="0"/>
                </a:moveTo>
                <a:lnTo>
                  <a:pt x="298788" y="0"/>
                </a:lnTo>
                <a:lnTo>
                  <a:pt x="298788" y="302399"/>
                </a:lnTo>
                <a:lnTo>
                  <a:pt x="0" y="3023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04" t="0" r="-604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5400000">
            <a:off x="2639871" y="-506606"/>
            <a:ext cx="2506125" cy="1829301"/>
            <a:chOff x="0" y="0"/>
            <a:chExt cx="898139" cy="65558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98139" cy="655580"/>
            </a:xfrm>
            <a:custGeom>
              <a:avLst/>
              <a:gdLst/>
              <a:ahLst/>
              <a:cxnLst/>
              <a:rect r="r" b="b" t="t" l="l"/>
              <a:pathLst>
                <a:path h="655580" w="898139">
                  <a:moveTo>
                    <a:pt x="308920" y="0"/>
                  </a:moveTo>
                  <a:lnTo>
                    <a:pt x="589219" y="0"/>
                  </a:lnTo>
                  <a:cubicBezTo>
                    <a:pt x="759830" y="0"/>
                    <a:pt x="898139" y="138308"/>
                    <a:pt x="898139" y="308920"/>
                  </a:cubicBezTo>
                  <a:lnTo>
                    <a:pt x="898139" y="346660"/>
                  </a:lnTo>
                  <a:cubicBezTo>
                    <a:pt x="898139" y="517272"/>
                    <a:pt x="759830" y="655580"/>
                    <a:pt x="589219" y="655580"/>
                  </a:cubicBezTo>
                  <a:lnTo>
                    <a:pt x="308920" y="655580"/>
                  </a:lnTo>
                  <a:cubicBezTo>
                    <a:pt x="138308" y="655580"/>
                    <a:pt x="0" y="517272"/>
                    <a:pt x="0" y="346660"/>
                  </a:cubicBezTo>
                  <a:lnTo>
                    <a:pt x="0" y="308920"/>
                  </a:lnTo>
                  <a:cubicBezTo>
                    <a:pt x="0" y="138308"/>
                    <a:pt x="138308" y="0"/>
                    <a:pt x="3089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47625"/>
              <a:ext cx="898139" cy="7032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3347765" y="370944"/>
            <a:ext cx="1149244" cy="1052037"/>
            <a:chOff x="0" y="0"/>
            <a:chExt cx="1532326" cy="140271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532326" cy="1402717"/>
            </a:xfrm>
            <a:custGeom>
              <a:avLst/>
              <a:gdLst/>
              <a:ahLst/>
              <a:cxnLst/>
              <a:rect r="r" b="b" t="t" l="l"/>
              <a:pathLst>
                <a:path h="1402717" w="1532326">
                  <a:moveTo>
                    <a:pt x="0" y="0"/>
                  </a:moveTo>
                  <a:lnTo>
                    <a:pt x="1532326" y="0"/>
                  </a:lnTo>
                  <a:lnTo>
                    <a:pt x="1532326" y="1402717"/>
                  </a:lnTo>
                  <a:lnTo>
                    <a:pt x="0" y="1402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709760" cy="1402717"/>
            </a:xfrm>
            <a:custGeom>
              <a:avLst/>
              <a:gdLst/>
              <a:ahLst/>
              <a:cxnLst/>
              <a:rect r="r" b="b" t="t" l="l"/>
              <a:pathLst>
                <a:path h="1402717" w="709760">
                  <a:moveTo>
                    <a:pt x="0" y="0"/>
                  </a:moveTo>
                  <a:lnTo>
                    <a:pt x="709760" y="0"/>
                  </a:lnTo>
                  <a:lnTo>
                    <a:pt x="709760" y="1402717"/>
                  </a:lnTo>
                  <a:lnTo>
                    <a:pt x="0" y="1402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-115893" b="0"/>
              </a:stretch>
            </a:blipFill>
          </p:spPr>
        </p:sp>
      </p:grpSp>
      <p:sp>
        <p:nvSpPr>
          <p:cNvPr name="Freeform 38" id="38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</a:blip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38449" y="28575"/>
            <a:ext cx="2683101" cy="2683101"/>
          </a:xfrm>
          <a:custGeom>
            <a:avLst/>
            <a:gdLst/>
            <a:ahLst/>
            <a:cxnLst/>
            <a:rect r="r" b="b" t="t" l="l"/>
            <a:pathLst>
              <a:path h="2683101" w="2683101">
                <a:moveTo>
                  <a:pt x="0" y="0"/>
                </a:moveTo>
                <a:lnTo>
                  <a:pt x="2683102" y="0"/>
                </a:lnTo>
                <a:lnTo>
                  <a:pt x="2683102" y="2683101"/>
                </a:lnTo>
                <a:lnTo>
                  <a:pt x="0" y="26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569AF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569AF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4100923" y="5260119"/>
            <a:ext cx="1120785" cy="1105374"/>
          </a:xfrm>
          <a:custGeom>
            <a:avLst/>
            <a:gdLst/>
            <a:ahLst/>
            <a:cxnLst/>
            <a:rect r="r" b="b" t="t" l="l"/>
            <a:pathLst>
              <a:path h="1105374" w="1120785">
                <a:moveTo>
                  <a:pt x="0" y="0"/>
                </a:moveTo>
                <a:lnTo>
                  <a:pt x="1120785" y="0"/>
                </a:lnTo>
                <a:lnTo>
                  <a:pt x="1120785" y="1105374"/>
                </a:lnTo>
                <a:lnTo>
                  <a:pt x="0" y="1105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890464" y="5277899"/>
            <a:ext cx="885030" cy="1087594"/>
          </a:xfrm>
          <a:custGeom>
            <a:avLst/>
            <a:gdLst/>
            <a:ahLst/>
            <a:cxnLst/>
            <a:rect r="r" b="b" t="t" l="l"/>
            <a:pathLst>
              <a:path h="1087594" w="885030">
                <a:moveTo>
                  <a:pt x="0" y="0"/>
                </a:moveTo>
                <a:lnTo>
                  <a:pt x="885030" y="0"/>
                </a:lnTo>
                <a:lnTo>
                  <a:pt x="885030" y="1087594"/>
                </a:lnTo>
                <a:lnTo>
                  <a:pt x="0" y="1087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424549" y="5452368"/>
            <a:ext cx="908145" cy="913125"/>
          </a:xfrm>
          <a:custGeom>
            <a:avLst/>
            <a:gdLst/>
            <a:ahLst/>
            <a:cxnLst/>
            <a:rect r="r" b="b" t="t" l="l"/>
            <a:pathLst>
              <a:path h="913125" w="908145">
                <a:moveTo>
                  <a:pt x="0" y="0"/>
                </a:moveTo>
                <a:lnTo>
                  <a:pt x="908145" y="0"/>
                </a:lnTo>
                <a:lnTo>
                  <a:pt x="908145" y="913125"/>
                </a:lnTo>
                <a:lnTo>
                  <a:pt x="0" y="9131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529505" y="3465777"/>
            <a:ext cx="4500990" cy="735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9"/>
              </a:lnSpc>
            </a:pPr>
            <a:r>
              <a:rPr lang="en-US" sz="26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Write a Protective Message for Pregnant Women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2277" y="4959628"/>
            <a:ext cx="4968932" cy="24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Paper, markers, pens.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2277" y="6630187"/>
            <a:ext cx="136683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Instructions: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48835" y="7086117"/>
            <a:ext cx="5373392" cy="1390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Imagine you are writing a letter to a pregnant woman in your community.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Write </a:t>
            </a:r>
            <a:r>
              <a:rPr lang="en-US" b="true" sz="12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three important tips</a:t>
            </a: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she should follow to avoid mosquito bites.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Decorate your message with drawings or symbols of protection.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Share your message with the class and discuss its importance.</a:t>
            </a:r>
          </a:p>
          <a:p>
            <a:pPr algn="l">
              <a:lnSpc>
                <a:spcPts val="181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760940" y="2151311"/>
            <a:ext cx="3419475" cy="106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📖 Activity: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2277" y="4501475"/>
            <a:ext cx="1066800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Materials: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 l="-21728" t="0" r="-21728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-55805" y="9858849"/>
            <a:ext cx="7681139" cy="451394"/>
            <a:chOff x="0" y="0"/>
            <a:chExt cx="10241518" cy="601859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10241518" cy="601859"/>
              <a:chOff x="0" y="0"/>
              <a:chExt cx="6103134" cy="35866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6103134" cy="358660"/>
              </a:xfrm>
              <a:custGeom>
                <a:avLst/>
                <a:gdLst/>
                <a:ahLst/>
                <a:cxnLst/>
                <a:rect r="r" b="b" t="t" l="l"/>
                <a:pathLst>
                  <a:path h="358660" w="6103134">
                    <a:moveTo>
                      <a:pt x="0" y="0"/>
                    </a:moveTo>
                    <a:lnTo>
                      <a:pt x="6103134" y="0"/>
                    </a:lnTo>
                    <a:lnTo>
                      <a:pt x="6103134" y="358660"/>
                    </a:lnTo>
                    <a:lnTo>
                      <a:pt x="0" y="358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47625"/>
                <a:ext cx="6103134" cy="406285"/>
              </a:xfrm>
              <a:prstGeom prst="rect">
                <a:avLst/>
              </a:prstGeom>
            </p:spPr>
            <p:txBody>
              <a:bodyPr anchor="ctr" rtlCol="false" tIns="35368" lIns="35368" bIns="35368" rIns="35368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  <p:sp>
          <p:nvSpPr>
            <p:cNvPr name="Freeform 24" id="24"/>
            <p:cNvSpPr/>
            <p:nvPr/>
          </p:nvSpPr>
          <p:spPr>
            <a:xfrm flipH="false" flipV="false" rot="0">
              <a:off x="3069196" y="91553"/>
              <a:ext cx="545575" cy="418752"/>
            </a:xfrm>
            <a:custGeom>
              <a:avLst/>
              <a:gdLst/>
              <a:ahLst/>
              <a:cxnLst/>
              <a:rect r="r" b="b" t="t" l="l"/>
              <a:pathLst>
                <a:path h="418752" w="545575">
                  <a:moveTo>
                    <a:pt x="0" y="0"/>
                  </a:moveTo>
                  <a:lnTo>
                    <a:pt x="545575" y="0"/>
                  </a:lnTo>
                  <a:lnTo>
                    <a:pt x="545575" y="418752"/>
                  </a:lnTo>
                  <a:lnTo>
                    <a:pt x="0" y="418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04" t="0" r="-604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5491871" y="122375"/>
              <a:ext cx="553535" cy="357109"/>
            </a:xfrm>
            <a:custGeom>
              <a:avLst/>
              <a:gdLst/>
              <a:ahLst/>
              <a:cxnLst/>
              <a:rect r="r" b="b" t="t" l="l"/>
              <a:pathLst>
                <a:path h="357109" w="553535">
                  <a:moveTo>
                    <a:pt x="0" y="0"/>
                  </a:moveTo>
                  <a:lnTo>
                    <a:pt x="553535" y="0"/>
                  </a:lnTo>
                  <a:lnTo>
                    <a:pt x="553535" y="357109"/>
                  </a:lnTo>
                  <a:lnTo>
                    <a:pt x="0" y="35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04" t="0" r="-604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4364071" y="107106"/>
              <a:ext cx="381519" cy="387646"/>
            </a:xfrm>
            <a:custGeom>
              <a:avLst/>
              <a:gdLst/>
              <a:ahLst/>
              <a:cxnLst/>
              <a:rect r="r" b="b" t="t" l="l"/>
              <a:pathLst>
                <a:path h="387646" w="381519">
                  <a:moveTo>
                    <a:pt x="0" y="0"/>
                  </a:moveTo>
                  <a:lnTo>
                    <a:pt x="381519" y="0"/>
                  </a:lnTo>
                  <a:lnTo>
                    <a:pt x="381519" y="387646"/>
                  </a:lnTo>
                  <a:lnTo>
                    <a:pt x="0" y="38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604" t="0" r="-604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6794706" y="107106"/>
              <a:ext cx="398384" cy="403199"/>
            </a:xfrm>
            <a:custGeom>
              <a:avLst/>
              <a:gdLst/>
              <a:ahLst/>
              <a:cxnLst/>
              <a:rect r="r" b="b" t="t" l="l"/>
              <a:pathLst>
                <a:path h="403199" w="398384">
                  <a:moveTo>
                    <a:pt x="0" y="0"/>
                  </a:moveTo>
                  <a:lnTo>
                    <a:pt x="398384" y="0"/>
                  </a:lnTo>
                  <a:lnTo>
                    <a:pt x="398384" y="403199"/>
                  </a:lnTo>
                  <a:lnTo>
                    <a:pt x="0" y="40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04" t="0" r="-604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69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6362" y="1249519"/>
            <a:ext cx="1287275" cy="1395420"/>
          </a:xfrm>
          <a:custGeom>
            <a:avLst/>
            <a:gdLst/>
            <a:ahLst/>
            <a:cxnLst/>
            <a:rect r="r" b="b" t="t" l="l"/>
            <a:pathLst>
              <a:path h="1395420" w="1287275">
                <a:moveTo>
                  <a:pt x="0" y="0"/>
                </a:moveTo>
                <a:lnTo>
                  <a:pt x="1287276" y="0"/>
                </a:lnTo>
                <a:lnTo>
                  <a:pt x="1287276" y="1395420"/>
                </a:lnTo>
                <a:lnTo>
                  <a:pt x="0" y="1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2588">
            <a:off x="5113576" y="-49140"/>
            <a:ext cx="3024000" cy="1610280"/>
          </a:xfrm>
          <a:custGeom>
            <a:avLst/>
            <a:gdLst/>
            <a:ahLst/>
            <a:cxnLst/>
            <a:rect r="r" b="b" t="t" l="l"/>
            <a:pathLst>
              <a:path h="1610280" w="3024000">
                <a:moveTo>
                  <a:pt x="0" y="0"/>
                </a:moveTo>
                <a:lnTo>
                  <a:pt x="3024000" y="0"/>
                </a:lnTo>
                <a:lnTo>
                  <a:pt x="3024000" y="1610280"/>
                </a:lnTo>
                <a:lnTo>
                  <a:pt x="0" y="161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82648" y="4082207"/>
            <a:ext cx="5376658" cy="1845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4799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How can we spread this important information?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268000" y="6204374"/>
            <a:ext cx="3024000" cy="2736720"/>
          </a:xfrm>
          <a:custGeom>
            <a:avLst/>
            <a:gdLst/>
            <a:ahLst/>
            <a:cxnLst/>
            <a:rect r="r" b="b" t="t" l="l"/>
            <a:pathLst>
              <a:path h="2736720" w="3024000">
                <a:moveTo>
                  <a:pt x="0" y="0"/>
                </a:moveTo>
                <a:lnTo>
                  <a:pt x="3024000" y="0"/>
                </a:lnTo>
                <a:lnTo>
                  <a:pt x="3024000" y="2736720"/>
                </a:lnTo>
                <a:lnTo>
                  <a:pt x="0" y="273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82648" y="2979262"/>
            <a:ext cx="5194705" cy="938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537">
                <a:solidFill>
                  <a:srgbClr val="288BDD"/>
                </a:solidFill>
                <a:latin typeface="Kawaii RT Shine"/>
                <a:ea typeface="Kawaii RT Shine"/>
                <a:cs typeface="Kawaii RT Shine"/>
                <a:sym typeface="Kawaii RT Shine"/>
              </a:rPr>
              <a:t>REFLECTION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96506" y="9141119"/>
            <a:ext cx="2566988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Discuss in class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38449" y="28575"/>
            <a:ext cx="2683101" cy="2683101"/>
          </a:xfrm>
          <a:custGeom>
            <a:avLst/>
            <a:gdLst/>
            <a:ahLst/>
            <a:cxnLst/>
            <a:rect r="r" b="b" t="t" l="l"/>
            <a:pathLst>
              <a:path h="2683101" w="2683101">
                <a:moveTo>
                  <a:pt x="0" y="0"/>
                </a:moveTo>
                <a:lnTo>
                  <a:pt x="2683102" y="0"/>
                </a:lnTo>
                <a:lnTo>
                  <a:pt x="2683102" y="2683101"/>
                </a:lnTo>
                <a:lnTo>
                  <a:pt x="0" y="26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5703115" y="4767540"/>
            <a:ext cx="309171" cy="1779399"/>
          </a:xfrm>
          <a:custGeom>
            <a:avLst/>
            <a:gdLst/>
            <a:ahLst/>
            <a:cxnLst/>
            <a:rect r="r" b="b" t="t" l="l"/>
            <a:pathLst>
              <a:path h="1779399" w="309171">
                <a:moveTo>
                  <a:pt x="0" y="0"/>
                </a:moveTo>
                <a:lnTo>
                  <a:pt x="309170" y="0"/>
                </a:lnTo>
                <a:lnTo>
                  <a:pt x="309170" y="1779399"/>
                </a:lnTo>
                <a:lnTo>
                  <a:pt x="0" y="1779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048705" y="4767540"/>
            <a:ext cx="309171" cy="1779399"/>
          </a:xfrm>
          <a:custGeom>
            <a:avLst/>
            <a:gdLst/>
            <a:ahLst/>
            <a:cxnLst/>
            <a:rect r="r" b="b" t="t" l="l"/>
            <a:pathLst>
              <a:path h="1779399" w="309171">
                <a:moveTo>
                  <a:pt x="0" y="0"/>
                </a:moveTo>
                <a:lnTo>
                  <a:pt x="309170" y="0"/>
                </a:lnTo>
                <a:lnTo>
                  <a:pt x="309170" y="1779399"/>
                </a:lnTo>
                <a:lnTo>
                  <a:pt x="0" y="1779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081962" y="4767540"/>
            <a:ext cx="2292208" cy="1607411"/>
          </a:xfrm>
          <a:custGeom>
            <a:avLst/>
            <a:gdLst/>
            <a:ahLst/>
            <a:cxnLst/>
            <a:rect r="r" b="b" t="t" l="l"/>
            <a:pathLst>
              <a:path h="1607411" w="2292208">
                <a:moveTo>
                  <a:pt x="0" y="0"/>
                </a:moveTo>
                <a:lnTo>
                  <a:pt x="2292209" y="0"/>
                </a:lnTo>
                <a:lnTo>
                  <a:pt x="2292209" y="1607412"/>
                </a:lnTo>
                <a:lnTo>
                  <a:pt x="0" y="16074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529505" y="3465777"/>
            <a:ext cx="4500990" cy="735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9"/>
              </a:lnSpc>
            </a:pPr>
            <a:r>
              <a:rPr lang="en-US" sz="26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Detective Game – Spot the Differences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2277" y="4959628"/>
            <a:ext cx="2136997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Comparison charts, whiteboard, markers.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2277" y="6630187"/>
            <a:ext cx="136683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Instructions: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48835" y="7086117"/>
            <a:ext cx="5373392" cy="138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Show a chart comparing the symptoms of dengue, Zika, and chikungunya.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Ask students to circle what makes each disease different (e.g., joint pain is worse in chikungunya).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Discuss why it’s important to recognize the differences.</a:t>
            </a:r>
          </a:p>
          <a:p>
            <a:pPr algn="l">
              <a:lnSpc>
                <a:spcPts val="181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846665" y="2151311"/>
            <a:ext cx="3248025" cy="106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🕵️ Activity: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2277" y="4501475"/>
            <a:ext cx="1066800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Materials: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 l="-21728" t="0" r="-21728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-55805" y="9858849"/>
            <a:ext cx="7681139" cy="451394"/>
            <a:chOff x="0" y="0"/>
            <a:chExt cx="10241518" cy="601859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10241518" cy="601859"/>
              <a:chOff x="0" y="0"/>
              <a:chExt cx="6103134" cy="35866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6103134" cy="358660"/>
              </a:xfrm>
              <a:custGeom>
                <a:avLst/>
                <a:gdLst/>
                <a:ahLst/>
                <a:cxnLst/>
                <a:rect r="r" b="b" t="t" l="l"/>
                <a:pathLst>
                  <a:path h="358660" w="6103134">
                    <a:moveTo>
                      <a:pt x="0" y="0"/>
                    </a:moveTo>
                    <a:lnTo>
                      <a:pt x="6103134" y="0"/>
                    </a:lnTo>
                    <a:lnTo>
                      <a:pt x="6103134" y="358660"/>
                    </a:lnTo>
                    <a:lnTo>
                      <a:pt x="0" y="358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47625"/>
                <a:ext cx="6103134" cy="406285"/>
              </a:xfrm>
              <a:prstGeom prst="rect">
                <a:avLst/>
              </a:prstGeom>
            </p:spPr>
            <p:txBody>
              <a:bodyPr anchor="ctr" rtlCol="false" tIns="35368" lIns="35368" bIns="35368" rIns="35368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  <p:sp>
          <p:nvSpPr>
            <p:cNvPr name="Freeform 24" id="24"/>
            <p:cNvSpPr/>
            <p:nvPr/>
          </p:nvSpPr>
          <p:spPr>
            <a:xfrm flipH="false" flipV="false" rot="0">
              <a:off x="3069196" y="91553"/>
              <a:ext cx="545575" cy="418752"/>
            </a:xfrm>
            <a:custGeom>
              <a:avLst/>
              <a:gdLst/>
              <a:ahLst/>
              <a:cxnLst/>
              <a:rect r="r" b="b" t="t" l="l"/>
              <a:pathLst>
                <a:path h="418752" w="545575">
                  <a:moveTo>
                    <a:pt x="0" y="0"/>
                  </a:moveTo>
                  <a:lnTo>
                    <a:pt x="545575" y="0"/>
                  </a:lnTo>
                  <a:lnTo>
                    <a:pt x="545575" y="418752"/>
                  </a:lnTo>
                  <a:lnTo>
                    <a:pt x="0" y="418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04" t="0" r="-604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5491871" y="122375"/>
              <a:ext cx="553535" cy="357109"/>
            </a:xfrm>
            <a:custGeom>
              <a:avLst/>
              <a:gdLst/>
              <a:ahLst/>
              <a:cxnLst/>
              <a:rect r="r" b="b" t="t" l="l"/>
              <a:pathLst>
                <a:path h="357109" w="553535">
                  <a:moveTo>
                    <a:pt x="0" y="0"/>
                  </a:moveTo>
                  <a:lnTo>
                    <a:pt x="553535" y="0"/>
                  </a:lnTo>
                  <a:lnTo>
                    <a:pt x="553535" y="357109"/>
                  </a:lnTo>
                  <a:lnTo>
                    <a:pt x="0" y="35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04" t="0" r="-604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4364071" y="107106"/>
              <a:ext cx="381519" cy="387646"/>
            </a:xfrm>
            <a:custGeom>
              <a:avLst/>
              <a:gdLst/>
              <a:ahLst/>
              <a:cxnLst/>
              <a:rect r="r" b="b" t="t" l="l"/>
              <a:pathLst>
                <a:path h="387646" w="381519">
                  <a:moveTo>
                    <a:pt x="0" y="0"/>
                  </a:moveTo>
                  <a:lnTo>
                    <a:pt x="381519" y="0"/>
                  </a:lnTo>
                  <a:lnTo>
                    <a:pt x="381519" y="387646"/>
                  </a:lnTo>
                  <a:lnTo>
                    <a:pt x="0" y="38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604" t="0" r="-604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6794706" y="107106"/>
              <a:ext cx="398384" cy="403199"/>
            </a:xfrm>
            <a:custGeom>
              <a:avLst/>
              <a:gdLst/>
              <a:ahLst/>
              <a:cxnLst/>
              <a:rect r="r" b="b" t="t" l="l"/>
              <a:pathLst>
                <a:path h="403199" w="398384">
                  <a:moveTo>
                    <a:pt x="0" y="0"/>
                  </a:moveTo>
                  <a:lnTo>
                    <a:pt x="398384" y="0"/>
                  </a:lnTo>
                  <a:lnTo>
                    <a:pt x="398384" y="403199"/>
                  </a:lnTo>
                  <a:lnTo>
                    <a:pt x="0" y="40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04" t="0" r="-604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BF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6362" y="1249519"/>
            <a:ext cx="1287275" cy="1395420"/>
          </a:xfrm>
          <a:custGeom>
            <a:avLst/>
            <a:gdLst/>
            <a:ahLst/>
            <a:cxnLst/>
            <a:rect r="r" b="b" t="t" l="l"/>
            <a:pathLst>
              <a:path h="1395420" w="1287275">
                <a:moveTo>
                  <a:pt x="0" y="0"/>
                </a:moveTo>
                <a:lnTo>
                  <a:pt x="1287276" y="0"/>
                </a:lnTo>
                <a:lnTo>
                  <a:pt x="1287276" y="1395420"/>
                </a:lnTo>
                <a:lnTo>
                  <a:pt x="0" y="1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2588">
            <a:off x="5113576" y="-49140"/>
            <a:ext cx="3024000" cy="1610280"/>
          </a:xfrm>
          <a:custGeom>
            <a:avLst/>
            <a:gdLst/>
            <a:ahLst/>
            <a:cxnLst/>
            <a:rect r="r" b="b" t="t" l="l"/>
            <a:pathLst>
              <a:path h="1610280" w="3024000">
                <a:moveTo>
                  <a:pt x="0" y="0"/>
                </a:moveTo>
                <a:lnTo>
                  <a:pt x="3024000" y="0"/>
                </a:lnTo>
                <a:lnTo>
                  <a:pt x="3024000" y="1610280"/>
                </a:lnTo>
                <a:lnTo>
                  <a:pt x="0" y="161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82648" y="4082207"/>
            <a:ext cx="5376658" cy="1845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4799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What symptoms do these diseases have in common?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268000" y="6204374"/>
            <a:ext cx="3024000" cy="2736720"/>
          </a:xfrm>
          <a:custGeom>
            <a:avLst/>
            <a:gdLst/>
            <a:ahLst/>
            <a:cxnLst/>
            <a:rect r="r" b="b" t="t" l="l"/>
            <a:pathLst>
              <a:path h="2736720" w="3024000">
                <a:moveTo>
                  <a:pt x="0" y="0"/>
                </a:moveTo>
                <a:lnTo>
                  <a:pt x="3024000" y="0"/>
                </a:lnTo>
                <a:lnTo>
                  <a:pt x="3024000" y="2736720"/>
                </a:lnTo>
                <a:lnTo>
                  <a:pt x="0" y="273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82648" y="2979262"/>
            <a:ext cx="5194705" cy="938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537">
                <a:solidFill>
                  <a:srgbClr val="569AF2"/>
                </a:solidFill>
                <a:latin typeface="Kawaii RT Shine"/>
                <a:ea typeface="Kawaii RT Shine"/>
                <a:cs typeface="Kawaii RT Shine"/>
                <a:sym typeface="Kawaii RT Shine"/>
              </a:rPr>
              <a:t>REFLECTION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96506" y="9141119"/>
            <a:ext cx="2566988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Discuss in class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38449" y="28575"/>
            <a:ext cx="2683101" cy="2683101"/>
          </a:xfrm>
          <a:custGeom>
            <a:avLst/>
            <a:gdLst/>
            <a:ahLst/>
            <a:cxnLst/>
            <a:rect r="r" b="b" t="t" l="l"/>
            <a:pathLst>
              <a:path h="2683101" w="2683101">
                <a:moveTo>
                  <a:pt x="0" y="0"/>
                </a:moveTo>
                <a:lnTo>
                  <a:pt x="2683102" y="0"/>
                </a:lnTo>
                <a:lnTo>
                  <a:pt x="2683102" y="2683101"/>
                </a:lnTo>
                <a:lnTo>
                  <a:pt x="0" y="26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569AF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CCF36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l="-21728" t="0" r="-21728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98744" y="2162510"/>
            <a:ext cx="904750" cy="1098331"/>
          </a:xfrm>
          <a:custGeom>
            <a:avLst/>
            <a:gdLst/>
            <a:ahLst/>
            <a:cxnLst/>
            <a:rect r="r" b="b" t="t" l="l"/>
            <a:pathLst>
              <a:path h="1098331" w="904750">
                <a:moveTo>
                  <a:pt x="0" y="0"/>
                </a:moveTo>
                <a:lnTo>
                  <a:pt x="904751" y="0"/>
                </a:lnTo>
                <a:lnTo>
                  <a:pt x="904751" y="1098332"/>
                </a:lnTo>
                <a:lnTo>
                  <a:pt x="0" y="1098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-55805" y="9858849"/>
            <a:ext cx="7681139" cy="451394"/>
            <a:chOff x="0" y="0"/>
            <a:chExt cx="10241518" cy="601859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10241518" cy="601859"/>
              <a:chOff x="0" y="0"/>
              <a:chExt cx="6103134" cy="35866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103134" cy="358660"/>
              </a:xfrm>
              <a:custGeom>
                <a:avLst/>
                <a:gdLst/>
                <a:ahLst/>
                <a:cxnLst/>
                <a:rect r="r" b="b" t="t" l="l"/>
                <a:pathLst>
                  <a:path h="358660" w="6103134">
                    <a:moveTo>
                      <a:pt x="0" y="0"/>
                    </a:moveTo>
                    <a:lnTo>
                      <a:pt x="6103134" y="0"/>
                    </a:lnTo>
                    <a:lnTo>
                      <a:pt x="6103134" y="358660"/>
                    </a:lnTo>
                    <a:lnTo>
                      <a:pt x="0" y="358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47625"/>
                <a:ext cx="6103134" cy="406285"/>
              </a:xfrm>
              <a:prstGeom prst="rect">
                <a:avLst/>
              </a:prstGeom>
            </p:spPr>
            <p:txBody>
              <a:bodyPr anchor="ctr" rtlCol="false" tIns="35368" lIns="35368" bIns="35368" rIns="35368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3069196" y="91553"/>
              <a:ext cx="545575" cy="418752"/>
            </a:xfrm>
            <a:custGeom>
              <a:avLst/>
              <a:gdLst/>
              <a:ahLst/>
              <a:cxnLst/>
              <a:rect r="r" b="b" t="t" l="l"/>
              <a:pathLst>
                <a:path h="418752" w="545575">
                  <a:moveTo>
                    <a:pt x="0" y="0"/>
                  </a:moveTo>
                  <a:lnTo>
                    <a:pt x="545575" y="0"/>
                  </a:lnTo>
                  <a:lnTo>
                    <a:pt x="545575" y="418752"/>
                  </a:lnTo>
                  <a:lnTo>
                    <a:pt x="0" y="418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04" t="0" r="-604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491871" y="122375"/>
              <a:ext cx="553535" cy="357109"/>
            </a:xfrm>
            <a:custGeom>
              <a:avLst/>
              <a:gdLst/>
              <a:ahLst/>
              <a:cxnLst/>
              <a:rect r="r" b="b" t="t" l="l"/>
              <a:pathLst>
                <a:path h="357109" w="553535">
                  <a:moveTo>
                    <a:pt x="0" y="0"/>
                  </a:moveTo>
                  <a:lnTo>
                    <a:pt x="553535" y="0"/>
                  </a:lnTo>
                  <a:lnTo>
                    <a:pt x="553535" y="357109"/>
                  </a:lnTo>
                  <a:lnTo>
                    <a:pt x="0" y="35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04" t="0" r="-604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4364071" y="107106"/>
              <a:ext cx="381519" cy="387646"/>
            </a:xfrm>
            <a:custGeom>
              <a:avLst/>
              <a:gdLst/>
              <a:ahLst/>
              <a:cxnLst/>
              <a:rect r="r" b="b" t="t" l="l"/>
              <a:pathLst>
                <a:path h="387646" w="381519">
                  <a:moveTo>
                    <a:pt x="0" y="0"/>
                  </a:moveTo>
                  <a:lnTo>
                    <a:pt x="381519" y="0"/>
                  </a:lnTo>
                  <a:lnTo>
                    <a:pt x="381519" y="387646"/>
                  </a:lnTo>
                  <a:lnTo>
                    <a:pt x="0" y="38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604" t="0" r="-604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6794706" y="107106"/>
              <a:ext cx="398384" cy="403199"/>
            </a:xfrm>
            <a:custGeom>
              <a:avLst/>
              <a:gdLst/>
              <a:ahLst/>
              <a:cxnLst/>
              <a:rect r="r" b="b" t="t" l="l"/>
              <a:pathLst>
                <a:path h="403199" w="398384">
                  <a:moveTo>
                    <a:pt x="0" y="0"/>
                  </a:moveTo>
                  <a:lnTo>
                    <a:pt x="398384" y="0"/>
                  </a:lnTo>
                  <a:lnTo>
                    <a:pt x="398384" y="403199"/>
                  </a:lnTo>
                  <a:lnTo>
                    <a:pt x="0" y="40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04" t="0" r="-604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3098363" y="5493346"/>
            <a:ext cx="1639551" cy="1491991"/>
          </a:xfrm>
          <a:custGeom>
            <a:avLst/>
            <a:gdLst/>
            <a:ahLst/>
            <a:cxnLst/>
            <a:rect r="r" b="b" t="t" l="l"/>
            <a:pathLst>
              <a:path h="1491991" w="1639551">
                <a:moveTo>
                  <a:pt x="0" y="0"/>
                </a:moveTo>
                <a:lnTo>
                  <a:pt x="1639551" y="0"/>
                </a:lnTo>
                <a:lnTo>
                  <a:pt x="1639551" y="1491991"/>
                </a:lnTo>
                <a:lnTo>
                  <a:pt x="0" y="14919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529505" y="3501777"/>
            <a:ext cx="4500990" cy="735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9"/>
              </a:lnSpc>
            </a:pPr>
            <a:r>
              <a:rPr lang="en-US" sz="26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3-Minute Challenge – Find &amp; Remove Breeding Sites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32277" y="4959628"/>
            <a:ext cx="5771723" cy="247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b="true" sz="12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None</a:t>
            </a: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(students observe their surroundings).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32277" y="6911408"/>
            <a:ext cx="136683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Instructions: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48835" y="7367338"/>
            <a:ext cx="4278231" cy="1390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At home or in school, students search for standing water in plant pots, tires, buckets, etc.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List all potential breeding sites they find.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Discuss how to </a:t>
            </a:r>
            <a:r>
              <a:rPr lang="en-US" b="true" sz="12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eliminate these dangers</a:t>
            </a: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(e.g., emptying water, covering containers).</a:t>
            </a:r>
          </a:p>
          <a:p>
            <a:pPr algn="l">
              <a:lnSpc>
                <a:spcPts val="1819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2729869" y="2151311"/>
            <a:ext cx="2100262" cy="106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Activity: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32277" y="4501475"/>
            <a:ext cx="1066800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Materials: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CF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6362" y="1249519"/>
            <a:ext cx="1287275" cy="1395420"/>
          </a:xfrm>
          <a:custGeom>
            <a:avLst/>
            <a:gdLst/>
            <a:ahLst/>
            <a:cxnLst/>
            <a:rect r="r" b="b" t="t" l="l"/>
            <a:pathLst>
              <a:path h="1395420" w="1287275">
                <a:moveTo>
                  <a:pt x="0" y="0"/>
                </a:moveTo>
                <a:lnTo>
                  <a:pt x="1287276" y="0"/>
                </a:lnTo>
                <a:lnTo>
                  <a:pt x="1287276" y="1395420"/>
                </a:lnTo>
                <a:lnTo>
                  <a:pt x="0" y="1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2588">
            <a:off x="5113576" y="-49140"/>
            <a:ext cx="3024000" cy="1610280"/>
          </a:xfrm>
          <a:custGeom>
            <a:avLst/>
            <a:gdLst/>
            <a:ahLst/>
            <a:cxnLst/>
            <a:rect r="r" b="b" t="t" l="l"/>
            <a:pathLst>
              <a:path h="1610280" w="3024000">
                <a:moveTo>
                  <a:pt x="0" y="0"/>
                </a:moveTo>
                <a:lnTo>
                  <a:pt x="3024000" y="0"/>
                </a:lnTo>
                <a:lnTo>
                  <a:pt x="3024000" y="1610280"/>
                </a:lnTo>
                <a:lnTo>
                  <a:pt x="0" y="161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82648" y="3994330"/>
            <a:ext cx="5376658" cy="1661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4299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Why is mosquito control important for your community?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268000" y="6016026"/>
            <a:ext cx="3024000" cy="2736720"/>
          </a:xfrm>
          <a:custGeom>
            <a:avLst/>
            <a:gdLst/>
            <a:ahLst/>
            <a:cxnLst/>
            <a:rect r="r" b="b" t="t" l="l"/>
            <a:pathLst>
              <a:path h="2736720" w="3024000">
                <a:moveTo>
                  <a:pt x="0" y="0"/>
                </a:moveTo>
                <a:lnTo>
                  <a:pt x="3024000" y="0"/>
                </a:lnTo>
                <a:lnTo>
                  <a:pt x="3024000" y="2736720"/>
                </a:lnTo>
                <a:lnTo>
                  <a:pt x="0" y="273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82648" y="2979262"/>
            <a:ext cx="5194705" cy="938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537">
                <a:solidFill>
                  <a:srgbClr val="569AF2"/>
                </a:solidFill>
                <a:latin typeface="Kawaii RT Shine"/>
                <a:ea typeface="Kawaii RT Shine"/>
                <a:cs typeface="Kawaii RT Shine"/>
                <a:sym typeface="Kawaii RT Shine"/>
              </a:rPr>
              <a:t>REFLECTION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96506" y="8952771"/>
            <a:ext cx="2566988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Discuss in class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38449" y="28575"/>
            <a:ext cx="2683101" cy="2683101"/>
          </a:xfrm>
          <a:custGeom>
            <a:avLst/>
            <a:gdLst/>
            <a:ahLst/>
            <a:cxnLst/>
            <a:rect r="r" b="b" t="t" l="l"/>
            <a:pathLst>
              <a:path h="2683101" w="2683101">
                <a:moveTo>
                  <a:pt x="0" y="0"/>
                </a:moveTo>
                <a:lnTo>
                  <a:pt x="2683102" y="0"/>
                </a:lnTo>
                <a:lnTo>
                  <a:pt x="2683102" y="2683101"/>
                </a:lnTo>
                <a:lnTo>
                  <a:pt x="0" y="26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F365D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F365D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24992" y="2004382"/>
            <a:ext cx="950243" cy="1214368"/>
          </a:xfrm>
          <a:custGeom>
            <a:avLst/>
            <a:gdLst/>
            <a:ahLst/>
            <a:cxnLst/>
            <a:rect r="r" b="b" t="t" l="l"/>
            <a:pathLst>
              <a:path h="1214368" w="950243">
                <a:moveTo>
                  <a:pt x="0" y="0"/>
                </a:moveTo>
                <a:lnTo>
                  <a:pt x="950243" y="0"/>
                </a:lnTo>
                <a:lnTo>
                  <a:pt x="950243" y="1214367"/>
                </a:lnTo>
                <a:lnTo>
                  <a:pt x="0" y="12143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553256" y="4767540"/>
            <a:ext cx="1646093" cy="1756319"/>
          </a:xfrm>
          <a:custGeom>
            <a:avLst/>
            <a:gdLst/>
            <a:ahLst/>
            <a:cxnLst/>
            <a:rect r="r" b="b" t="t" l="l"/>
            <a:pathLst>
              <a:path h="1756319" w="1646093">
                <a:moveTo>
                  <a:pt x="0" y="0"/>
                </a:moveTo>
                <a:lnTo>
                  <a:pt x="1646093" y="0"/>
                </a:lnTo>
                <a:lnTo>
                  <a:pt x="1646093" y="1756319"/>
                </a:lnTo>
                <a:lnTo>
                  <a:pt x="0" y="17563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94" t="0" r="-8783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446813" y="5309252"/>
            <a:ext cx="1075413" cy="1071380"/>
          </a:xfrm>
          <a:custGeom>
            <a:avLst/>
            <a:gdLst/>
            <a:ahLst/>
            <a:cxnLst/>
            <a:rect r="r" b="b" t="t" l="l"/>
            <a:pathLst>
              <a:path h="1071380" w="1075413">
                <a:moveTo>
                  <a:pt x="0" y="0"/>
                </a:moveTo>
                <a:lnTo>
                  <a:pt x="1075414" y="0"/>
                </a:lnTo>
                <a:lnTo>
                  <a:pt x="1075414" y="1071380"/>
                </a:lnTo>
                <a:lnTo>
                  <a:pt x="0" y="1071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905189" y="5593155"/>
            <a:ext cx="484402" cy="930704"/>
          </a:xfrm>
          <a:custGeom>
            <a:avLst/>
            <a:gdLst/>
            <a:ahLst/>
            <a:cxnLst/>
            <a:rect r="r" b="b" t="t" l="l"/>
            <a:pathLst>
              <a:path h="930704" w="484402">
                <a:moveTo>
                  <a:pt x="0" y="0"/>
                </a:moveTo>
                <a:lnTo>
                  <a:pt x="484402" y="0"/>
                </a:lnTo>
                <a:lnTo>
                  <a:pt x="484402" y="930704"/>
                </a:lnTo>
                <a:lnTo>
                  <a:pt x="0" y="930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529505" y="3465777"/>
            <a:ext cx="4500990" cy="735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9"/>
              </a:lnSpc>
            </a:pPr>
            <a:r>
              <a:rPr lang="en-US" sz="26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Create a Poster on How to Eliminate Mosquito Breeding Sites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16695" y="4971985"/>
            <a:ext cx="1730657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Poster board, markers, paper, glue.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2277" y="6630187"/>
            <a:ext cx="136683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Instructions: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8835" y="7086117"/>
            <a:ext cx="5373392" cy="1157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Design a poster showing where mosquitoes lay eggs and how to stop them.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Include at least three prevention tips.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 the posters to the class and hang them in your school.</a:t>
            </a:r>
          </a:p>
          <a:p>
            <a:pPr algn="l">
              <a:lnSpc>
                <a:spcPts val="1819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2729869" y="2151311"/>
            <a:ext cx="2100262" cy="106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Activity: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32277" y="4501475"/>
            <a:ext cx="1066800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Materials: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</a:blip>
            <a:stretch>
              <a:fillRect l="-21728" t="0" r="-21728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-55805" y="9858849"/>
            <a:ext cx="7681139" cy="451394"/>
            <a:chOff x="0" y="0"/>
            <a:chExt cx="10241518" cy="60185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10241518" cy="601859"/>
              <a:chOff x="0" y="0"/>
              <a:chExt cx="6103134" cy="35866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6103134" cy="358660"/>
              </a:xfrm>
              <a:custGeom>
                <a:avLst/>
                <a:gdLst/>
                <a:ahLst/>
                <a:cxnLst/>
                <a:rect r="r" b="b" t="t" l="l"/>
                <a:pathLst>
                  <a:path h="358660" w="6103134">
                    <a:moveTo>
                      <a:pt x="0" y="0"/>
                    </a:moveTo>
                    <a:lnTo>
                      <a:pt x="6103134" y="0"/>
                    </a:lnTo>
                    <a:lnTo>
                      <a:pt x="6103134" y="358660"/>
                    </a:lnTo>
                    <a:lnTo>
                      <a:pt x="0" y="358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6103134" cy="406285"/>
              </a:xfrm>
              <a:prstGeom prst="rect">
                <a:avLst/>
              </a:prstGeom>
            </p:spPr>
            <p:txBody>
              <a:bodyPr anchor="ctr" rtlCol="false" tIns="35368" lIns="35368" bIns="35368" rIns="35368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  <p:sp>
          <p:nvSpPr>
            <p:cNvPr name="Freeform 25" id="25"/>
            <p:cNvSpPr/>
            <p:nvPr/>
          </p:nvSpPr>
          <p:spPr>
            <a:xfrm flipH="false" flipV="false" rot="0">
              <a:off x="3069196" y="91553"/>
              <a:ext cx="545575" cy="418752"/>
            </a:xfrm>
            <a:custGeom>
              <a:avLst/>
              <a:gdLst/>
              <a:ahLst/>
              <a:cxnLst/>
              <a:rect r="r" b="b" t="t" l="l"/>
              <a:pathLst>
                <a:path h="418752" w="545575">
                  <a:moveTo>
                    <a:pt x="0" y="0"/>
                  </a:moveTo>
                  <a:lnTo>
                    <a:pt x="545575" y="0"/>
                  </a:lnTo>
                  <a:lnTo>
                    <a:pt x="545575" y="418752"/>
                  </a:lnTo>
                  <a:lnTo>
                    <a:pt x="0" y="418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04" t="0" r="-604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5491871" y="122375"/>
              <a:ext cx="553535" cy="357109"/>
            </a:xfrm>
            <a:custGeom>
              <a:avLst/>
              <a:gdLst/>
              <a:ahLst/>
              <a:cxnLst/>
              <a:rect r="r" b="b" t="t" l="l"/>
              <a:pathLst>
                <a:path h="357109" w="553535">
                  <a:moveTo>
                    <a:pt x="0" y="0"/>
                  </a:moveTo>
                  <a:lnTo>
                    <a:pt x="553535" y="0"/>
                  </a:lnTo>
                  <a:lnTo>
                    <a:pt x="553535" y="357109"/>
                  </a:lnTo>
                  <a:lnTo>
                    <a:pt x="0" y="35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604" t="0" r="-604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4364071" y="107106"/>
              <a:ext cx="381519" cy="387646"/>
            </a:xfrm>
            <a:custGeom>
              <a:avLst/>
              <a:gdLst/>
              <a:ahLst/>
              <a:cxnLst/>
              <a:rect r="r" b="b" t="t" l="l"/>
              <a:pathLst>
                <a:path h="387646" w="381519">
                  <a:moveTo>
                    <a:pt x="0" y="0"/>
                  </a:moveTo>
                  <a:lnTo>
                    <a:pt x="381519" y="0"/>
                  </a:lnTo>
                  <a:lnTo>
                    <a:pt x="381519" y="387646"/>
                  </a:lnTo>
                  <a:lnTo>
                    <a:pt x="0" y="38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04" t="0" r="-604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6794706" y="107106"/>
              <a:ext cx="398384" cy="403199"/>
            </a:xfrm>
            <a:custGeom>
              <a:avLst/>
              <a:gdLst/>
              <a:ahLst/>
              <a:cxnLst/>
              <a:rect r="r" b="b" t="t" l="l"/>
              <a:pathLst>
                <a:path h="403199" w="398384">
                  <a:moveTo>
                    <a:pt x="0" y="0"/>
                  </a:moveTo>
                  <a:lnTo>
                    <a:pt x="398384" y="0"/>
                  </a:lnTo>
                  <a:lnTo>
                    <a:pt x="398384" y="403199"/>
                  </a:lnTo>
                  <a:lnTo>
                    <a:pt x="0" y="40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604" t="0" r="-604" b="0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6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6362" y="1249519"/>
            <a:ext cx="1287275" cy="1395420"/>
          </a:xfrm>
          <a:custGeom>
            <a:avLst/>
            <a:gdLst/>
            <a:ahLst/>
            <a:cxnLst/>
            <a:rect r="r" b="b" t="t" l="l"/>
            <a:pathLst>
              <a:path h="1395420" w="1287275">
                <a:moveTo>
                  <a:pt x="0" y="0"/>
                </a:moveTo>
                <a:lnTo>
                  <a:pt x="1287276" y="0"/>
                </a:lnTo>
                <a:lnTo>
                  <a:pt x="1287276" y="1395420"/>
                </a:lnTo>
                <a:lnTo>
                  <a:pt x="0" y="1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2588">
            <a:off x="5113576" y="-49140"/>
            <a:ext cx="3024000" cy="1610280"/>
          </a:xfrm>
          <a:custGeom>
            <a:avLst/>
            <a:gdLst/>
            <a:ahLst/>
            <a:cxnLst/>
            <a:rect r="r" b="b" t="t" l="l"/>
            <a:pathLst>
              <a:path h="1610280" w="3024000">
                <a:moveTo>
                  <a:pt x="0" y="0"/>
                </a:moveTo>
                <a:lnTo>
                  <a:pt x="3024000" y="0"/>
                </a:lnTo>
                <a:lnTo>
                  <a:pt x="3024000" y="1610280"/>
                </a:lnTo>
                <a:lnTo>
                  <a:pt x="0" y="161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82648" y="3994330"/>
            <a:ext cx="5376658" cy="1661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4299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What can we do at school to reduce mosquitoes?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268000" y="6016026"/>
            <a:ext cx="3024000" cy="2736720"/>
          </a:xfrm>
          <a:custGeom>
            <a:avLst/>
            <a:gdLst/>
            <a:ahLst/>
            <a:cxnLst/>
            <a:rect r="r" b="b" t="t" l="l"/>
            <a:pathLst>
              <a:path h="2736720" w="3024000">
                <a:moveTo>
                  <a:pt x="0" y="0"/>
                </a:moveTo>
                <a:lnTo>
                  <a:pt x="3024000" y="0"/>
                </a:lnTo>
                <a:lnTo>
                  <a:pt x="3024000" y="2736720"/>
                </a:lnTo>
                <a:lnTo>
                  <a:pt x="0" y="273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82648" y="2979262"/>
            <a:ext cx="5194705" cy="938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537">
                <a:solidFill>
                  <a:srgbClr val="569AF2"/>
                </a:solidFill>
                <a:latin typeface="Kawaii RT Shine"/>
                <a:ea typeface="Kawaii RT Shine"/>
                <a:cs typeface="Kawaii RT Shine"/>
                <a:sym typeface="Kawaii RT Shine"/>
              </a:rPr>
              <a:t>REFLECTION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96506" y="8952771"/>
            <a:ext cx="2566988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Discuss in class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38449" y="28575"/>
            <a:ext cx="2683101" cy="2683101"/>
          </a:xfrm>
          <a:custGeom>
            <a:avLst/>
            <a:gdLst/>
            <a:ahLst/>
            <a:cxnLst/>
            <a:rect r="r" b="b" t="t" l="l"/>
            <a:pathLst>
              <a:path h="2683101" w="2683101">
                <a:moveTo>
                  <a:pt x="0" y="0"/>
                </a:moveTo>
                <a:lnTo>
                  <a:pt x="2683102" y="0"/>
                </a:lnTo>
                <a:lnTo>
                  <a:pt x="2683102" y="2683101"/>
                </a:lnTo>
                <a:lnTo>
                  <a:pt x="0" y="26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3092126" y="4765989"/>
            <a:ext cx="3024000" cy="2120580"/>
            <a:chOff x="0" y="0"/>
            <a:chExt cx="4032000" cy="28274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032000" cy="2827440"/>
            </a:xfrm>
            <a:custGeom>
              <a:avLst/>
              <a:gdLst/>
              <a:ahLst/>
              <a:cxnLst/>
              <a:rect r="r" b="b" t="t" l="l"/>
              <a:pathLst>
                <a:path h="2827440" w="4032000">
                  <a:moveTo>
                    <a:pt x="0" y="0"/>
                  </a:moveTo>
                  <a:lnTo>
                    <a:pt x="4032000" y="0"/>
                  </a:lnTo>
                  <a:lnTo>
                    <a:pt x="4032000" y="2827440"/>
                  </a:lnTo>
                  <a:lnTo>
                    <a:pt x="0" y="2827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2" id="12"/>
            <p:cNvGrpSpPr/>
            <p:nvPr/>
          </p:nvGrpSpPr>
          <p:grpSpPr>
            <a:xfrm rot="0">
              <a:off x="923517" y="292163"/>
              <a:ext cx="1170911" cy="399479"/>
              <a:chOff x="0" y="0"/>
              <a:chExt cx="314721" cy="107373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314721" cy="107373"/>
              </a:xfrm>
              <a:custGeom>
                <a:avLst/>
                <a:gdLst/>
                <a:ahLst/>
                <a:cxnLst/>
                <a:rect r="r" b="b" t="t" l="l"/>
                <a:pathLst>
                  <a:path h="107373" w="314721">
                    <a:moveTo>
                      <a:pt x="0" y="0"/>
                    </a:moveTo>
                    <a:lnTo>
                      <a:pt x="314721" y="0"/>
                    </a:lnTo>
                    <a:lnTo>
                      <a:pt x="314721" y="107373"/>
                    </a:lnTo>
                    <a:lnTo>
                      <a:pt x="0" y="107373"/>
                    </a:lnTo>
                    <a:close/>
                  </a:path>
                </a:pathLst>
              </a:custGeom>
              <a:solidFill>
                <a:srgbClr val="AF91C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314721" cy="15499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</p:grpSp>
      <p:sp>
        <p:nvSpPr>
          <p:cNvPr name="Freeform 15" id="15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 l="-21728" t="0" r="-21728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-55805" y="9858849"/>
            <a:ext cx="7681139" cy="451394"/>
            <a:chOff x="0" y="0"/>
            <a:chExt cx="10241518" cy="601859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10241518" cy="601859"/>
              <a:chOff x="0" y="0"/>
              <a:chExt cx="6103134" cy="35866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103134" cy="358660"/>
              </a:xfrm>
              <a:custGeom>
                <a:avLst/>
                <a:gdLst/>
                <a:ahLst/>
                <a:cxnLst/>
                <a:rect r="r" b="b" t="t" l="l"/>
                <a:pathLst>
                  <a:path h="358660" w="6103134">
                    <a:moveTo>
                      <a:pt x="0" y="0"/>
                    </a:moveTo>
                    <a:lnTo>
                      <a:pt x="6103134" y="0"/>
                    </a:lnTo>
                    <a:lnTo>
                      <a:pt x="6103134" y="358660"/>
                    </a:lnTo>
                    <a:lnTo>
                      <a:pt x="0" y="358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47625"/>
                <a:ext cx="6103134" cy="406285"/>
              </a:xfrm>
              <a:prstGeom prst="rect">
                <a:avLst/>
              </a:prstGeom>
            </p:spPr>
            <p:txBody>
              <a:bodyPr anchor="ctr" rtlCol="false" tIns="35368" lIns="35368" bIns="35368" rIns="35368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3069196" y="91553"/>
              <a:ext cx="545575" cy="418752"/>
            </a:xfrm>
            <a:custGeom>
              <a:avLst/>
              <a:gdLst/>
              <a:ahLst/>
              <a:cxnLst/>
              <a:rect r="r" b="b" t="t" l="l"/>
              <a:pathLst>
                <a:path h="418752" w="545575">
                  <a:moveTo>
                    <a:pt x="0" y="0"/>
                  </a:moveTo>
                  <a:lnTo>
                    <a:pt x="545575" y="0"/>
                  </a:lnTo>
                  <a:lnTo>
                    <a:pt x="545575" y="418752"/>
                  </a:lnTo>
                  <a:lnTo>
                    <a:pt x="0" y="418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04" t="0" r="-604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5491871" y="122375"/>
              <a:ext cx="553535" cy="357109"/>
            </a:xfrm>
            <a:custGeom>
              <a:avLst/>
              <a:gdLst/>
              <a:ahLst/>
              <a:cxnLst/>
              <a:rect r="r" b="b" t="t" l="l"/>
              <a:pathLst>
                <a:path h="357109" w="553535">
                  <a:moveTo>
                    <a:pt x="0" y="0"/>
                  </a:moveTo>
                  <a:lnTo>
                    <a:pt x="553535" y="0"/>
                  </a:lnTo>
                  <a:lnTo>
                    <a:pt x="553535" y="357109"/>
                  </a:lnTo>
                  <a:lnTo>
                    <a:pt x="0" y="35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04" t="0" r="-604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4364071" y="107106"/>
              <a:ext cx="381519" cy="387646"/>
            </a:xfrm>
            <a:custGeom>
              <a:avLst/>
              <a:gdLst/>
              <a:ahLst/>
              <a:cxnLst/>
              <a:rect r="r" b="b" t="t" l="l"/>
              <a:pathLst>
                <a:path h="387646" w="381519">
                  <a:moveTo>
                    <a:pt x="0" y="0"/>
                  </a:moveTo>
                  <a:lnTo>
                    <a:pt x="381519" y="0"/>
                  </a:lnTo>
                  <a:lnTo>
                    <a:pt x="381519" y="387646"/>
                  </a:lnTo>
                  <a:lnTo>
                    <a:pt x="0" y="38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604" t="0" r="-604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794706" y="107106"/>
              <a:ext cx="398384" cy="403199"/>
            </a:xfrm>
            <a:custGeom>
              <a:avLst/>
              <a:gdLst/>
              <a:ahLst/>
              <a:cxnLst/>
              <a:rect r="r" b="b" t="t" l="l"/>
              <a:pathLst>
                <a:path h="403199" w="398384">
                  <a:moveTo>
                    <a:pt x="0" y="0"/>
                  </a:moveTo>
                  <a:lnTo>
                    <a:pt x="398384" y="0"/>
                  </a:lnTo>
                  <a:lnTo>
                    <a:pt x="398384" y="403199"/>
                  </a:lnTo>
                  <a:lnTo>
                    <a:pt x="0" y="40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04" t="0" r="-604" b="0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2154928" y="1917329"/>
            <a:ext cx="567042" cy="1444693"/>
          </a:xfrm>
          <a:custGeom>
            <a:avLst/>
            <a:gdLst/>
            <a:ahLst/>
            <a:cxnLst/>
            <a:rect r="r" b="b" t="t" l="l"/>
            <a:pathLst>
              <a:path h="1444693" w="567042">
                <a:moveTo>
                  <a:pt x="0" y="0"/>
                </a:moveTo>
                <a:lnTo>
                  <a:pt x="567043" y="0"/>
                </a:lnTo>
                <a:lnTo>
                  <a:pt x="567043" y="1444694"/>
                </a:lnTo>
                <a:lnTo>
                  <a:pt x="0" y="14446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529505" y="3681777"/>
            <a:ext cx="4500990" cy="401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9"/>
              </a:lnSpc>
            </a:pPr>
            <a:r>
              <a:rPr lang="en-US" sz="26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News Reporter Simulation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32277" y="6993271"/>
            <a:ext cx="136683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Instructions: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985288" y="2151311"/>
            <a:ext cx="2100262" cy="106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Activity: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32277" y="4501475"/>
            <a:ext cx="1066800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Materials: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32277" y="4959628"/>
            <a:ext cx="3079317" cy="24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None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48835" y="7521201"/>
            <a:ext cx="5373392" cy="1144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80668" indent="-140334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Each student picks a real statistic or fact about mosquito-borne diseases in Saint Lucia.</a:t>
            </a:r>
          </a:p>
          <a:p>
            <a:pPr algn="l" marL="280668" indent="-140334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They present it to the class as if they were news reporters.</a:t>
            </a:r>
          </a:p>
          <a:p>
            <a:pPr algn="l" marL="280668" indent="-140334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The class discusses the importance of </a:t>
            </a:r>
            <a:r>
              <a:rPr lang="en-US" b="true" sz="12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raising awareness.</a:t>
            </a:r>
          </a:p>
          <a:p>
            <a:pPr algn="l">
              <a:lnSpc>
                <a:spcPts val="1679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ED9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6362" y="1249519"/>
            <a:ext cx="1287275" cy="1395420"/>
          </a:xfrm>
          <a:custGeom>
            <a:avLst/>
            <a:gdLst/>
            <a:ahLst/>
            <a:cxnLst/>
            <a:rect r="r" b="b" t="t" l="l"/>
            <a:pathLst>
              <a:path h="1395420" w="1287275">
                <a:moveTo>
                  <a:pt x="0" y="0"/>
                </a:moveTo>
                <a:lnTo>
                  <a:pt x="1287276" y="0"/>
                </a:lnTo>
                <a:lnTo>
                  <a:pt x="1287276" y="1395420"/>
                </a:lnTo>
                <a:lnTo>
                  <a:pt x="0" y="1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2588">
            <a:off x="5113576" y="-49140"/>
            <a:ext cx="3024000" cy="1610280"/>
          </a:xfrm>
          <a:custGeom>
            <a:avLst/>
            <a:gdLst/>
            <a:ahLst/>
            <a:cxnLst/>
            <a:rect r="r" b="b" t="t" l="l"/>
            <a:pathLst>
              <a:path h="1610280" w="3024000">
                <a:moveTo>
                  <a:pt x="0" y="0"/>
                </a:moveTo>
                <a:lnTo>
                  <a:pt x="3024000" y="0"/>
                </a:lnTo>
                <a:lnTo>
                  <a:pt x="3024000" y="1610280"/>
                </a:lnTo>
                <a:lnTo>
                  <a:pt x="0" y="161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82648" y="4078008"/>
            <a:ext cx="5376658" cy="1661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4299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How can we help lower these numbers?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268000" y="6016026"/>
            <a:ext cx="3024000" cy="2736720"/>
          </a:xfrm>
          <a:custGeom>
            <a:avLst/>
            <a:gdLst/>
            <a:ahLst/>
            <a:cxnLst/>
            <a:rect r="r" b="b" t="t" l="l"/>
            <a:pathLst>
              <a:path h="2736720" w="3024000">
                <a:moveTo>
                  <a:pt x="0" y="0"/>
                </a:moveTo>
                <a:lnTo>
                  <a:pt x="3024000" y="0"/>
                </a:lnTo>
                <a:lnTo>
                  <a:pt x="3024000" y="2736720"/>
                </a:lnTo>
                <a:lnTo>
                  <a:pt x="0" y="273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82648" y="2979262"/>
            <a:ext cx="5194705" cy="938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537">
                <a:solidFill>
                  <a:srgbClr val="569AF2"/>
                </a:solidFill>
                <a:latin typeface="Kawaii RT Shine"/>
                <a:ea typeface="Kawaii RT Shine"/>
                <a:cs typeface="Kawaii RT Shine"/>
                <a:sym typeface="Kawaii RT Shine"/>
              </a:rPr>
              <a:t>REFLECTION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96506" y="8952771"/>
            <a:ext cx="2566988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Discuss in class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38449" y="28575"/>
            <a:ext cx="2683101" cy="2683101"/>
          </a:xfrm>
          <a:custGeom>
            <a:avLst/>
            <a:gdLst/>
            <a:ahLst/>
            <a:cxnLst/>
            <a:rect r="r" b="b" t="t" l="l"/>
            <a:pathLst>
              <a:path h="2683101" w="2683101">
                <a:moveTo>
                  <a:pt x="0" y="0"/>
                </a:moveTo>
                <a:lnTo>
                  <a:pt x="2683102" y="0"/>
                </a:lnTo>
                <a:lnTo>
                  <a:pt x="2683102" y="2683101"/>
                </a:lnTo>
                <a:lnTo>
                  <a:pt x="0" y="26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3128" y="5635491"/>
            <a:ext cx="779758" cy="976223"/>
          </a:xfrm>
          <a:custGeom>
            <a:avLst/>
            <a:gdLst/>
            <a:ahLst/>
            <a:cxnLst/>
            <a:rect r="r" b="b" t="t" l="l"/>
            <a:pathLst>
              <a:path h="976223" w="779758">
                <a:moveTo>
                  <a:pt x="0" y="0"/>
                </a:moveTo>
                <a:lnTo>
                  <a:pt x="779758" y="0"/>
                </a:lnTo>
                <a:lnTo>
                  <a:pt x="779758" y="976223"/>
                </a:lnTo>
                <a:lnTo>
                  <a:pt x="0" y="976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79334" y="5635491"/>
            <a:ext cx="898962" cy="911495"/>
          </a:xfrm>
          <a:custGeom>
            <a:avLst/>
            <a:gdLst/>
            <a:ahLst/>
            <a:cxnLst/>
            <a:rect r="r" b="b" t="t" l="l"/>
            <a:pathLst>
              <a:path h="911495" w="898962">
                <a:moveTo>
                  <a:pt x="0" y="0"/>
                </a:moveTo>
                <a:lnTo>
                  <a:pt x="898962" y="0"/>
                </a:lnTo>
                <a:lnTo>
                  <a:pt x="898962" y="911495"/>
                </a:lnTo>
                <a:lnTo>
                  <a:pt x="0" y="911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911220" y="5667855"/>
            <a:ext cx="713245" cy="911495"/>
          </a:xfrm>
          <a:custGeom>
            <a:avLst/>
            <a:gdLst/>
            <a:ahLst/>
            <a:cxnLst/>
            <a:rect r="r" b="b" t="t" l="l"/>
            <a:pathLst>
              <a:path h="911495" w="713245">
                <a:moveTo>
                  <a:pt x="0" y="0"/>
                </a:moveTo>
                <a:lnTo>
                  <a:pt x="713246" y="0"/>
                </a:lnTo>
                <a:lnTo>
                  <a:pt x="713246" y="911495"/>
                </a:lnTo>
                <a:lnTo>
                  <a:pt x="0" y="9114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063208" y="5635491"/>
            <a:ext cx="953664" cy="1038001"/>
          </a:xfrm>
          <a:custGeom>
            <a:avLst/>
            <a:gdLst/>
            <a:ahLst/>
            <a:cxnLst/>
            <a:rect r="r" b="b" t="t" l="l"/>
            <a:pathLst>
              <a:path h="1038001" w="953664">
                <a:moveTo>
                  <a:pt x="0" y="0"/>
                </a:moveTo>
                <a:lnTo>
                  <a:pt x="953664" y="0"/>
                </a:lnTo>
                <a:lnTo>
                  <a:pt x="953664" y="1038001"/>
                </a:lnTo>
                <a:lnTo>
                  <a:pt x="0" y="10380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569AF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929456" y="3542599"/>
            <a:ext cx="5738812" cy="512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Draw and Sequence the Mosquito’s Life Cycle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6211" y="4959628"/>
            <a:ext cx="4968932" cy="24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Blank paper, pencils, crayons or markers, scissors, glue (optional).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2277" y="7010899"/>
            <a:ext cx="136683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Instructions: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56000" y="7432992"/>
            <a:ext cx="6057528" cy="929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Draw each of the four stages of the mosquito life cycle: Egg, Larva, Pupa, Adult.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Cut out the drawings (if possible) and arrange them in the correct order.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Glue them onto a separate sheet or simply number them correctly.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Share your work with the class and explain why each stage is important.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60940" y="2151311"/>
            <a:ext cx="3419475" cy="106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b="true" sz="55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🎨 Activity: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2277" y="4501475"/>
            <a:ext cx="1066800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Materials: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CCF365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</a:blip>
            <a:stretch>
              <a:fillRect l="-21728" t="0" r="-21728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-55805" y="9858849"/>
            <a:ext cx="7681139" cy="451394"/>
            <a:chOff x="0" y="0"/>
            <a:chExt cx="10241518" cy="60185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10241518" cy="601859"/>
              <a:chOff x="0" y="0"/>
              <a:chExt cx="6103134" cy="35866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6103134" cy="358660"/>
              </a:xfrm>
              <a:custGeom>
                <a:avLst/>
                <a:gdLst/>
                <a:ahLst/>
                <a:cxnLst/>
                <a:rect r="r" b="b" t="t" l="l"/>
                <a:pathLst>
                  <a:path h="358660" w="6103134">
                    <a:moveTo>
                      <a:pt x="0" y="0"/>
                    </a:moveTo>
                    <a:lnTo>
                      <a:pt x="6103134" y="0"/>
                    </a:lnTo>
                    <a:lnTo>
                      <a:pt x="6103134" y="358660"/>
                    </a:lnTo>
                    <a:lnTo>
                      <a:pt x="0" y="358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6103134" cy="406285"/>
              </a:xfrm>
              <a:prstGeom prst="rect">
                <a:avLst/>
              </a:prstGeom>
            </p:spPr>
            <p:txBody>
              <a:bodyPr anchor="ctr" rtlCol="false" tIns="35368" lIns="35368" bIns="35368" rIns="35368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  <p:sp>
          <p:nvSpPr>
            <p:cNvPr name="Freeform 25" id="25"/>
            <p:cNvSpPr/>
            <p:nvPr/>
          </p:nvSpPr>
          <p:spPr>
            <a:xfrm flipH="false" flipV="false" rot="0">
              <a:off x="3069196" y="91553"/>
              <a:ext cx="545575" cy="418752"/>
            </a:xfrm>
            <a:custGeom>
              <a:avLst/>
              <a:gdLst/>
              <a:ahLst/>
              <a:cxnLst/>
              <a:rect r="r" b="b" t="t" l="l"/>
              <a:pathLst>
                <a:path h="418752" w="545575">
                  <a:moveTo>
                    <a:pt x="0" y="0"/>
                  </a:moveTo>
                  <a:lnTo>
                    <a:pt x="545575" y="0"/>
                  </a:lnTo>
                  <a:lnTo>
                    <a:pt x="545575" y="418752"/>
                  </a:lnTo>
                  <a:lnTo>
                    <a:pt x="0" y="418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604" t="0" r="-604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5491871" y="122375"/>
              <a:ext cx="553535" cy="357109"/>
            </a:xfrm>
            <a:custGeom>
              <a:avLst/>
              <a:gdLst/>
              <a:ahLst/>
              <a:cxnLst/>
              <a:rect r="r" b="b" t="t" l="l"/>
              <a:pathLst>
                <a:path h="357109" w="553535">
                  <a:moveTo>
                    <a:pt x="0" y="0"/>
                  </a:moveTo>
                  <a:lnTo>
                    <a:pt x="553535" y="0"/>
                  </a:lnTo>
                  <a:lnTo>
                    <a:pt x="553535" y="357109"/>
                  </a:lnTo>
                  <a:lnTo>
                    <a:pt x="0" y="35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04" t="0" r="-604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4364071" y="107106"/>
              <a:ext cx="381519" cy="387646"/>
            </a:xfrm>
            <a:custGeom>
              <a:avLst/>
              <a:gdLst/>
              <a:ahLst/>
              <a:cxnLst/>
              <a:rect r="r" b="b" t="t" l="l"/>
              <a:pathLst>
                <a:path h="387646" w="381519">
                  <a:moveTo>
                    <a:pt x="0" y="0"/>
                  </a:moveTo>
                  <a:lnTo>
                    <a:pt x="381519" y="0"/>
                  </a:lnTo>
                  <a:lnTo>
                    <a:pt x="381519" y="387646"/>
                  </a:lnTo>
                  <a:lnTo>
                    <a:pt x="0" y="38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604" t="0" r="-604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6794706" y="107106"/>
              <a:ext cx="398384" cy="403199"/>
            </a:xfrm>
            <a:custGeom>
              <a:avLst/>
              <a:gdLst/>
              <a:ahLst/>
              <a:cxnLst/>
              <a:rect r="r" b="b" t="t" l="l"/>
              <a:pathLst>
                <a:path h="403199" w="398384">
                  <a:moveTo>
                    <a:pt x="0" y="0"/>
                  </a:moveTo>
                  <a:lnTo>
                    <a:pt x="398384" y="0"/>
                  </a:lnTo>
                  <a:lnTo>
                    <a:pt x="398384" y="403199"/>
                  </a:lnTo>
                  <a:lnTo>
                    <a:pt x="0" y="40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604" t="0" r="-604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38449" y="28575"/>
            <a:ext cx="2683101" cy="2683101"/>
          </a:xfrm>
          <a:custGeom>
            <a:avLst/>
            <a:gdLst/>
            <a:ahLst/>
            <a:cxnLst/>
            <a:rect r="r" b="b" t="t" l="l"/>
            <a:pathLst>
              <a:path h="2683101" w="2683101">
                <a:moveTo>
                  <a:pt x="0" y="0"/>
                </a:moveTo>
                <a:lnTo>
                  <a:pt x="2683102" y="0"/>
                </a:lnTo>
                <a:lnTo>
                  <a:pt x="2683102" y="2683101"/>
                </a:lnTo>
                <a:lnTo>
                  <a:pt x="0" y="26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FFCEF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FFCEF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l="-21728" t="0" r="-21728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99017" y="2019514"/>
            <a:ext cx="1786225" cy="1384325"/>
          </a:xfrm>
          <a:custGeom>
            <a:avLst/>
            <a:gdLst/>
            <a:ahLst/>
            <a:cxnLst/>
            <a:rect r="r" b="b" t="t" l="l"/>
            <a:pathLst>
              <a:path h="1384325" w="1786225">
                <a:moveTo>
                  <a:pt x="0" y="0"/>
                </a:moveTo>
                <a:lnTo>
                  <a:pt x="1786226" y="0"/>
                </a:lnTo>
                <a:lnTo>
                  <a:pt x="1786226" y="1384324"/>
                </a:lnTo>
                <a:lnTo>
                  <a:pt x="0" y="1384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209946" y="5243485"/>
            <a:ext cx="1070926" cy="1316039"/>
          </a:xfrm>
          <a:custGeom>
            <a:avLst/>
            <a:gdLst/>
            <a:ahLst/>
            <a:cxnLst/>
            <a:rect r="r" b="b" t="t" l="l"/>
            <a:pathLst>
              <a:path h="1316039" w="1070926">
                <a:moveTo>
                  <a:pt x="0" y="0"/>
                </a:moveTo>
                <a:lnTo>
                  <a:pt x="1070927" y="0"/>
                </a:lnTo>
                <a:lnTo>
                  <a:pt x="1070927" y="1316039"/>
                </a:lnTo>
                <a:lnTo>
                  <a:pt x="0" y="13160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118890" y="5668219"/>
            <a:ext cx="894660" cy="891305"/>
          </a:xfrm>
          <a:custGeom>
            <a:avLst/>
            <a:gdLst/>
            <a:ahLst/>
            <a:cxnLst/>
            <a:rect r="r" b="b" t="t" l="l"/>
            <a:pathLst>
              <a:path h="891305" w="894660">
                <a:moveTo>
                  <a:pt x="0" y="0"/>
                </a:moveTo>
                <a:lnTo>
                  <a:pt x="894661" y="0"/>
                </a:lnTo>
                <a:lnTo>
                  <a:pt x="894661" y="891305"/>
                </a:lnTo>
                <a:lnTo>
                  <a:pt x="0" y="8913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529505" y="3588492"/>
            <a:ext cx="4500990" cy="1049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7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"Mosquito-Fighting Superheroes"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2277" y="6844908"/>
            <a:ext cx="136683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Instructions: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48835" y="7300838"/>
            <a:ext cx="5373392" cy="1157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Each student creates a superhero with a special power to fight mosquitoes.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Draw the superhero and describe how they help prevent diseases.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 their superheroes to the class.</a:t>
            </a:r>
          </a:p>
          <a:p>
            <a:pPr algn="l">
              <a:lnSpc>
                <a:spcPts val="181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3470793" y="2151311"/>
            <a:ext cx="2100262" cy="106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Activity: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2277" y="4863547"/>
            <a:ext cx="1066800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Materials: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-55805" y="9858849"/>
            <a:ext cx="7681139" cy="451394"/>
            <a:chOff x="0" y="0"/>
            <a:chExt cx="10241518" cy="601859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10241518" cy="601859"/>
              <a:chOff x="0" y="0"/>
              <a:chExt cx="6103134" cy="35866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6103134" cy="358660"/>
              </a:xfrm>
              <a:custGeom>
                <a:avLst/>
                <a:gdLst/>
                <a:ahLst/>
                <a:cxnLst/>
                <a:rect r="r" b="b" t="t" l="l"/>
                <a:pathLst>
                  <a:path h="358660" w="6103134">
                    <a:moveTo>
                      <a:pt x="0" y="0"/>
                    </a:moveTo>
                    <a:lnTo>
                      <a:pt x="6103134" y="0"/>
                    </a:lnTo>
                    <a:lnTo>
                      <a:pt x="6103134" y="358660"/>
                    </a:lnTo>
                    <a:lnTo>
                      <a:pt x="0" y="358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47625"/>
                <a:ext cx="6103134" cy="406285"/>
              </a:xfrm>
              <a:prstGeom prst="rect">
                <a:avLst/>
              </a:prstGeom>
            </p:spPr>
            <p:txBody>
              <a:bodyPr anchor="ctr" rtlCol="false" tIns="35368" lIns="35368" bIns="35368" rIns="35368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0">
              <a:off x="3069196" y="91553"/>
              <a:ext cx="545575" cy="418752"/>
            </a:xfrm>
            <a:custGeom>
              <a:avLst/>
              <a:gdLst/>
              <a:ahLst/>
              <a:cxnLst/>
              <a:rect r="r" b="b" t="t" l="l"/>
              <a:pathLst>
                <a:path h="418752" w="545575">
                  <a:moveTo>
                    <a:pt x="0" y="0"/>
                  </a:moveTo>
                  <a:lnTo>
                    <a:pt x="545575" y="0"/>
                  </a:lnTo>
                  <a:lnTo>
                    <a:pt x="545575" y="418752"/>
                  </a:lnTo>
                  <a:lnTo>
                    <a:pt x="0" y="418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04" t="0" r="-604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491871" y="122375"/>
              <a:ext cx="553535" cy="357109"/>
            </a:xfrm>
            <a:custGeom>
              <a:avLst/>
              <a:gdLst/>
              <a:ahLst/>
              <a:cxnLst/>
              <a:rect r="r" b="b" t="t" l="l"/>
              <a:pathLst>
                <a:path h="357109" w="553535">
                  <a:moveTo>
                    <a:pt x="0" y="0"/>
                  </a:moveTo>
                  <a:lnTo>
                    <a:pt x="553535" y="0"/>
                  </a:lnTo>
                  <a:lnTo>
                    <a:pt x="553535" y="357109"/>
                  </a:lnTo>
                  <a:lnTo>
                    <a:pt x="0" y="35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604" t="0" r="-604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4364071" y="107106"/>
              <a:ext cx="381519" cy="387646"/>
            </a:xfrm>
            <a:custGeom>
              <a:avLst/>
              <a:gdLst/>
              <a:ahLst/>
              <a:cxnLst/>
              <a:rect r="r" b="b" t="t" l="l"/>
              <a:pathLst>
                <a:path h="387646" w="381519">
                  <a:moveTo>
                    <a:pt x="0" y="0"/>
                  </a:moveTo>
                  <a:lnTo>
                    <a:pt x="381519" y="0"/>
                  </a:lnTo>
                  <a:lnTo>
                    <a:pt x="381519" y="387646"/>
                  </a:lnTo>
                  <a:lnTo>
                    <a:pt x="0" y="38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04" t="0" r="-604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794706" y="107106"/>
              <a:ext cx="398384" cy="403199"/>
            </a:xfrm>
            <a:custGeom>
              <a:avLst/>
              <a:gdLst/>
              <a:ahLst/>
              <a:cxnLst/>
              <a:rect r="r" b="b" t="t" l="l"/>
              <a:pathLst>
                <a:path h="403199" w="398384">
                  <a:moveTo>
                    <a:pt x="0" y="0"/>
                  </a:moveTo>
                  <a:lnTo>
                    <a:pt x="398384" y="0"/>
                  </a:lnTo>
                  <a:lnTo>
                    <a:pt x="398384" y="403199"/>
                  </a:lnTo>
                  <a:lnTo>
                    <a:pt x="0" y="40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604" t="0" r="-604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032277" y="5321700"/>
            <a:ext cx="1829132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Paper, markers or colored pencils.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6362" y="1249519"/>
            <a:ext cx="1287275" cy="1395420"/>
          </a:xfrm>
          <a:custGeom>
            <a:avLst/>
            <a:gdLst/>
            <a:ahLst/>
            <a:cxnLst/>
            <a:rect r="r" b="b" t="t" l="l"/>
            <a:pathLst>
              <a:path h="1395420" w="1287275">
                <a:moveTo>
                  <a:pt x="0" y="0"/>
                </a:moveTo>
                <a:lnTo>
                  <a:pt x="1287276" y="0"/>
                </a:lnTo>
                <a:lnTo>
                  <a:pt x="1287276" y="1395420"/>
                </a:lnTo>
                <a:lnTo>
                  <a:pt x="0" y="1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2588">
            <a:off x="5113576" y="-49140"/>
            <a:ext cx="3024000" cy="1610280"/>
          </a:xfrm>
          <a:custGeom>
            <a:avLst/>
            <a:gdLst/>
            <a:ahLst/>
            <a:cxnLst/>
            <a:rect r="r" b="b" t="t" l="l"/>
            <a:pathLst>
              <a:path h="1610280" w="3024000">
                <a:moveTo>
                  <a:pt x="0" y="0"/>
                </a:moveTo>
                <a:lnTo>
                  <a:pt x="3024000" y="0"/>
                </a:lnTo>
                <a:lnTo>
                  <a:pt x="3024000" y="1610280"/>
                </a:lnTo>
                <a:lnTo>
                  <a:pt x="0" y="161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82648" y="3994330"/>
            <a:ext cx="5376658" cy="1661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4299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What is the best way to protect ourselves every day?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268000" y="6016026"/>
            <a:ext cx="3024000" cy="2736720"/>
          </a:xfrm>
          <a:custGeom>
            <a:avLst/>
            <a:gdLst/>
            <a:ahLst/>
            <a:cxnLst/>
            <a:rect r="r" b="b" t="t" l="l"/>
            <a:pathLst>
              <a:path h="2736720" w="3024000">
                <a:moveTo>
                  <a:pt x="0" y="0"/>
                </a:moveTo>
                <a:lnTo>
                  <a:pt x="3024000" y="0"/>
                </a:lnTo>
                <a:lnTo>
                  <a:pt x="3024000" y="2736720"/>
                </a:lnTo>
                <a:lnTo>
                  <a:pt x="0" y="273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82648" y="2979262"/>
            <a:ext cx="5194705" cy="938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537">
                <a:solidFill>
                  <a:srgbClr val="288BDD"/>
                </a:solidFill>
                <a:latin typeface="Kawaii RT Shine"/>
                <a:ea typeface="Kawaii RT Shine"/>
                <a:cs typeface="Kawaii RT Shine"/>
                <a:sym typeface="Kawaii RT Shine"/>
              </a:rPr>
              <a:t>REFLECTION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96506" y="8952771"/>
            <a:ext cx="2566988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Discuss in class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38449" y="28575"/>
            <a:ext cx="2683101" cy="2683101"/>
          </a:xfrm>
          <a:custGeom>
            <a:avLst/>
            <a:gdLst/>
            <a:ahLst/>
            <a:cxnLst/>
            <a:rect r="r" b="b" t="t" l="l"/>
            <a:pathLst>
              <a:path h="2683101" w="2683101">
                <a:moveTo>
                  <a:pt x="0" y="0"/>
                </a:moveTo>
                <a:lnTo>
                  <a:pt x="2683102" y="0"/>
                </a:lnTo>
                <a:lnTo>
                  <a:pt x="2683102" y="2683101"/>
                </a:lnTo>
                <a:lnTo>
                  <a:pt x="0" y="26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F87E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F87E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904538" y="2150927"/>
            <a:ext cx="1067822" cy="1067822"/>
          </a:xfrm>
          <a:custGeom>
            <a:avLst/>
            <a:gdLst/>
            <a:ahLst/>
            <a:cxnLst/>
            <a:rect r="r" b="b" t="t" l="l"/>
            <a:pathLst>
              <a:path h="1067822" w="1067822">
                <a:moveTo>
                  <a:pt x="0" y="0"/>
                </a:moveTo>
                <a:lnTo>
                  <a:pt x="1067823" y="0"/>
                </a:lnTo>
                <a:lnTo>
                  <a:pt x="1067823" y="1067822"/>
                </a:lnTo>
                <a:lnTo>
                  <a:pt x="0" y="10678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 l="-21728" t="0" r="-21728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529505" y="3797827"/>
            <a:ext cx="4500990" cy="572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7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Commitment to Action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2972361" y="5202833"/>
            <a:ext cx="1875310" cy="1469561"/>
          </a:xfrm>
          <a:custGeom>
            <a:avLst/>
            <a:gdLst/>
            <a:ahLst/>
            <a:cxnLst/>
            <a:rect r="r" b="b" t="t" l="l"/>
            <a:pathLst>
              <a:path h="1469561" w="1875310">
                <a:moveTo>
                  <a:pt x="0" y="0"/>
                </a:moveTo>
                <a:lnTo>
                  <a:pt x="1875309" y="0"/>
                </a:lnTo>
                <a:lnTo>
                  <a:pt x="1875309" y="1469561"/>
                </a:lnTo>
                <a:lnTo>
                  <a:pt x="0" y="14695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32277" y="4959628"/>
            <a:ext cx="3079317" cy="24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Their notebooks, pen.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2277" y="6848558"/>
            <a:ext cx="136683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Instructions: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48835" y="7304488"/>
            <a:ext cx="2962759" cy="1157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Each student writes one action they will take to help their community.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They sign a pledge card and commit to their action.</a:t>
            </a:r>
          </a:p>
          <a:p>
            <a:pPr algn="l">
              <a:lnSpc>
                <a:spcPts val="181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3173939" y="2151311"/>
            <a:ext cx="2100262" cy="106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Activity: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2277" y="4501475"/>
            <a:ext cx="1066800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Materials: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-55805" y="9858849"/>
            <a:ext cx="7681139" cy="451394"/>
            <a:chOff x="0" y="0"/>
            <a:chExt cx="10241518" cy="601859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10241518" cy="601859"/>
              <a:chOff x="0" y="0"/>
              <a:chExt cx="6103134" cy="35866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6103134" cy="358660"/>
              </a:xfrm>
              <a:custGeom>
                <a:avLst/>
                <a:gdLst/>
                <a:ahLst/>
                <a:cxnLst/>
                <a:rect r="r" b="b" t="t" l="l"/>
                <a:pathLst>
                  <a:path h="358660" w="6103134">
                    <a:moveTo>
                      <a:pt x="0" y="0"/>
                    </a:moveTo>
                    <a:lnTo>
                      <a:pt x="6103134" y="0"/>
                    </a:lnTo>
                    <a:lnTo>
                      <a:pt x="6103134" y="358660"/>
                    </a:lnTo>
                    <a:lnTo>
                      <a:pt x="0" y="358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47625"/>
                <a:ext cx="6103134" cy="406285"/>
              </a:xfrm>
              <a:prstGeom prst="rect">
                <a:avLst/>
              </a:prstGeom>
            </p:spPr>
            <p:txBody>
              <a:bodyPr anchor="ctr" rtlCol="false" tIns="35368" lIns="35368" bIns="35368" rIns="35368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0">
              <a:off x="3069196" y="91553"/>
              <a:ext cx="545575" cy="418752"/>
            </a:xfrm>
            <a:custGeom>
              <a:avLst/>
              <a:gdLst/>
              <a:ahLst/>
              <a:cxnLst/>
              <a:rect r="r" b="b" t="t" l="l"/>
              <a:pathLst>
                <a:path h="418752" w="545575">
                  <a:moveTo>
                    <a:pt x="0" y="0"/>
                  </a:moveTo>
                  <a:lnTo>
                    <a:pt x="545575" y="0"/>
                  </a:lnTo>
                  <a:lnTo>
                    <a:pt x="545575" y="418752"/>
                  </a:lnTo>
                  <a:lnTo>
                    <a:pt x="0" y="418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604" t="0" r="-604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491871" y="122375"/>
              <a:ext cx="553535" cy="357109"/>
            </a:xfrm>
            <a:custGeom>
              <a:avLst/>
              <a:gdLst/>
              <a:ahLst/>
              <a:cxnLst/>
              <a:rect r="r" b="b" t="t" l="l"/>
              <a:pathLst>
                <a:path h="357109" w="553535">
                  <a:moveTo>
                    <a:pt x="0" y="0"/>
                  </a:moveTo>
                  <a:lnTo>
                    <a:pt x="553535" y="0"/>
                  </a:lnTo>
                  <a:lnTo>
                    <a:pt x="553535" y="357109"/>
                  </a:lnTo>
                  <a:lnTo>
                    <a:pt x="0" y="35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04" t="0" r="-604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4364071" y="107106"/>
              <a:ext cx="381519" cy="387646"/>
            </a:xfrm>
            <a:custGeom>
              <a:avLst/>
              <a:gdLst/>
              <a:ahLst/>
              <a:cxnLst/>
              <a:rect r="r" b="b" t="t" l="l"/>
              <a:pathLst>
                <a:path h="387646" w="381519">
                  <a:moveTo>
                    <a:pt x="0" y="0"/>
                  </a:moveTo>
                  <a:lnTo>
                    <a:pt x="381519" y="0"/>
                  </a:lnTo>
                  <a:lnTo>
                    <a:pt x="381519" y="387646"/>
                  </a:lnTo>
                  <a:lnTo>
                    <a:pt x="0" y="38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04" t="0" r="-604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794706" y="107106"/>
              <a:ext cx="398384" cy="403199"/>
            </a:xfrm>
            <a:custGeom>
              <a:avLst/>
              <a:gdLst/>
              <a:ahLst/>
              <a:cxnLst/>
              <a:rect r="r" b="b" t="t" l="l"/>
              <a:pathLst>
                <a:path h="403199" w="398384">
                  <a:moveTo>
                    <a:pt x="0" y="0"/>
                  </a:moveTo>
                  <a:lnTo>
                    <a:pt x="398384" y="0"/>
                  </a:lnTo>
                  <a:lnTo>
                    <a:pt x="398384" y="403199"/>
                  </a:lnTo>
                  <a:lnTo>
                    <a:pt x="0" y="40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604" t="0" r="-604" b="0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7E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6362" y="1249519"/>
            <a:ext cx="1287275" cy="1395420"/>
          </a:xfrm>
          <a:custGeom>
            <a:avLst/>
            <a:gdLst/>
            <a:ahLst/>
            <a:cxnLst/>
            <a:rect r="r" b="b" t="t" l="l"/>
            <a:pathLst>
              <a:path h="1395420" w="1287275">
                <a:moveTo>
                  <a:pt x="0" y="0"/>
                </a:moveTo>
                <a:lnTo>
                  <a:pt x="1287276" y="0"/>
                </a:lnTo>
                <a:lnTo>
                  <a:pt x="1287276" y="1395420"/>
                </a:lnTo>
                <a:lnTo>
                  <a:pt x="0" y="1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2588">
            <a:off x="5113576" y="-49140"/>
            <a:ext cx="3024000" cy="1610280"/>
          </a:xfrm>
          <a:custGeom>
            <a:avLst/>
            <a:gdLst/>
            <a:ahLst/>
            <a:cxnLst/>
            <a:rect r="r" b="b" t="t" l="l"/>
            <a:pathLst>
              <a:path h="1610280" w="3024000">
                <a:moveTo>
                  <a:pt x="0" y="0"/>
                </a:moveTo>
                <a:lnTo>
                  <a:pt x="3024000" y="0"/>
                </a:lnTo>
                <a:lnTo>
                  <a:pt x="3024000" y="1610280"/>
                </a:lnTo>
                <a:lnTo>
                  <a:pt x="0" y="161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91671" y="4174282"/>
            <a:ext cx="5376658" cy="1661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4299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 How can we share what we’ve learned with more people?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268000" y="6112300"/>
            <a:ext cx="3024000" cy="2736720"/>
          </a:xfrm>
          <a:custGeom>
            <a:avLst/>
            <a:gdLst/>
            <a:ahLst/>
            <a:cxnLst/>
            <a:rect r="r" b="b" t="t" l="l"/>
            <a:pathLst>
              <a:path h="2736720" w="3024000">
                <a:moveTo>
                  <a:pt x="0" y="0"/>
                </a:moveTo>
                <a:lnTo>
                  <a:pt x="3024000" y="0"/>
                </a:lnTo>
                <a:lnTo>
                  <a:pt x="3024000" y="2736720"/>
                </a:lnTo>
                <a:lnTo>
                  <a:pt x="0" y="273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82648" y="2979262"/>
            <a:ext cx="5194705" cy="938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537">
                <a:solidFill>
                  <a:srgbClr val="569AF2"/>
                </a:solidFill>
                <a:latin typeface="Kawaii RT Shine"/>
                <a:ea typeface="Kawaii RT Shine"/>
                <a:cs typeface="Kawaii RT Shine"/>
                <a:sym typeface="Kawaii RT Shine"/>
              </a:rPr>
              <a:t>REFLECTION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96506" y="8952771"/>
            <a:ext cx="2566988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Discuss in class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38449" y="28575"/>
            <a:ext cx="2683101" cy="2683101"/>
          </a:xfrm>
          <a:custGeom>
            <a:avLst/>
            <a:gdLst/>
            <a:ahLst/>
            <a:cxnLst/>
            <a:rect r="r" b="b" t="t" l="l"/>
            <a:pathLst>
              <a:path h="2683101" w="2683101">
                <a:moveTo>
                  <a:pt x="0" y="0"/>
                </a:moveTo>
                <a:lnTo>
                  <a:pt x="2683102" y="0"/>
                </a:lnTo>
                <a:lnTo>
                  <a:pt x="2683102" y="2683101"/>
                </a:lnTo>
                <a:lnTo>
                  <a:pt x="0" y="26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37725" y="-98040"/>
            <a:ext cx="7597725" cy="11007899"/>
          </a:xfrm>
          <a:custGeom>
            <a:avLst/>
            <a:gdLst/>
            <a:ahLst/>
            <a:cxnLst/>
            <a:rect r="r" b="b" t="t" l="l"/>
            <a:pathLst>
              <a:path h="11007899" w="7597725">
                <a:moveTo>
                  <a:pt x="0" y="0"/>
                </a:moveTo>
                <a:lnTo>
                  <a:pt x="7597725" y="0"/>
                </a:lnTo>
                <a:lnTo>
                  <a:pt x="7597725" y="11007899"/>
                </a:lnTo>
                <a:lnTo>
                  <a:pt x="0" y="110078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l="-22694" t="0" r="-2219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393947" y="2624930"/>
            <a:ext cx="1724503" cy="1661990"/>
          </a:xfrm>
          <a:custGeom>
            <a:avLst/>
            <a:gdLst/>
            <a:ahLst/>
            <a:cxnLst/>
            <a:rect r="r" b="b" t="t" l="l"/>
            <a:pathLst>
              <a:path h="1661990" w="1724503">
                <a:moveTo>
                  <a:pt x="1724503" y="0"/>
                </a:moveTo>
                <a:lnTo>
                  <a:pt x="0" y="0"/>
                </a:lnTo>
                <a:lnTo>
                  <a:pt x="0" y="1661990"/>
                </a:lnTo>
                <a:lnTo>
                  <a:pt x="1724503" y="1661990"/>
                </a:lnTo>
                <a:lnTo>
                  <a:pt x="1724503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75691" y="5028600"/>
            <a:ext cx="429680" cy="429680"/>
          </a:xfrm>
          <a:custGeom>
            <a:avLst/>
            <a:gdLst/>
            <a:ahLst/>
            <a:cxnLst/>
            <a:rect r="r" b="b" t="t" l="l"/>
            <a:pathLst>
              <a:path h="429680" w="429680">
                <a:moveTo>
                  <a:pt x="0" y="0"/>
                </a:moveTo>
                <a:lnTo>
                  <a:pt x="429680" y="0"/>
                </a:lnTo>
                <a:lnTo>
                  <a:pt x="429680" y="429681"/>
                </a:lnTo>
                <a:lnTo>
                  <a:pt x="0" y="4296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75691" y="5929302"/>
            <a:ext cx="429680" cy="429680"/>
          </a:xfrm>
          <a:custGeom>
            <a:avLst/>
            <a:gdLst/>
            <a:ahLst/>
            <a:cxnLst/>
            <a:rect r="r" b="b" t="t" l="l"/>
            <a:pathLst>
              <a:path h="429680" w="429680">
                <a:moveTo>
                  <a:pt x="0" y="0"/>
                </a:moveTo>
                <a:lnTo>
                  <a:pt x="429680" y="0"/>
                </a:lnTo>
                <a:lnTo>
                  <a:pt x="429680" y="429681"/>
                </a:lnTo>
                <a:lnTo>
                  <a:pt x="0" y="429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75691" y="7691672"/>
            <a:ext cx="429680" cy="429680"/>
          </a:xfrm>
          <a:custGeom>
            <a:avLst/>
            <a:gdLst/>
            <a:ahLst/>
            <a:cxnLst/>
            <a:rect r="r" b="b" t="t" l="l"/>
            <a:pathLst>
              <a:path h="429680" w="429680">
                <a:moveTo>
                  <a:pt x="0" y="0"/>
                </a:moveTo>
                <a:lnTo>
                  <a:pt x="429680" y="0"/>
                </a:lnTo>
                <a:lnTo>
                  <a:pt x="429680" y="429681"/>
                </a:lnTo>
                <a:lnTo>
                  <a:pt x="0" y="429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529505" y="3588492"/>
            <a:ext cx="4500990" cy="572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7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Interview in Action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35031" y="4391695"/>
            <a:ext cx="136683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Instructions: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51121" y="5148485"/>
            <a:ext cx="4284122" cy="347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99"/>
              </a:lnSpc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Students should find a family member, neighbor, or acquaintance who has had dengue, Zika, or chikungunya.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729869" y="2187311"/>
            <a:ext cx="2100262" cy="106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Activity: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46698" y="5938827"/>
            <a:ext cx="4288545" cy="1480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99"/>
              </a:lnSpc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They will prepare a series of questions to understand their experience, such as:</a:t>
            </a:r>
          </a:p>
          <a:p>
            <a:pPr algn="l" marL="280669" indent="-140335" lvl="1">
              <a:lnSpc>
                <a:spcPts val="1299"/>
              </a:lnSpc>
              <a:buFont typeface="Arial"/>
              <a:buChar char="•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What were the first symptoms you felt?</a:t>
            </a:r>
          </a:p>
          <a:p>
            <a:pPr algn="l" marL="280669" indent="-140335" lvl="1">
              <a:lnSpc>
                <a:spcPts val="1299"/>
              </a:lnSpc>
              <a:buFont typeface="Arial"/>
              <a:buChar char="•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How did the disease affect your daily life?</a:t>
            </a:r>
          </a:p>
          <a:p>
            <a:pPr algn="l" marL="280669" indent="-140335" lvl="1">
              <a:lnSpc>
                <a:spcPts val="1299"/>
              </a:lnSpc>
              <a:buFont typeface="Arial"/>
              <a:buChar char="•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What treatment did you receive?</a:t>
            </a:r>
          </a:p>
          <a:p>
            <a:pPr algn="l" marL="280669" indent="-140335" lvl="1">
              <a:lnSpc>
                <a:spcPts val="1299"/>
              </a:lnSpc>
              <a:buFont typeface="Arial"/>
              <a:buChar char="•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If you could go back in time, what would you have done differently to avoid getting sick?</a:t>
            </a:r>
          </a:p>
          <a:p>
            <a:pPr algn="l" marL="280669" indent="-140335" lvl="1">
              <a:lnSpc>
                <a:spcPts val="1299"/>
              </a:lnSpc>
              <a:buFont typeface="Arial"/>
              <a:buChar char="•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What advice would you give to others to protect themselves?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46698" y="7762125"/>
            <a:ext cx="4599887" cy="347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99"/>
              </a:lnSpc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Students can record the interview on video, write a short summary, or act it out in class with a partner.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-55805" y="9858849"/>
            <a:ext cx="7681139" cy="451394"/>
            <a:chOff x="0" y="0"/>
            <a:chExt cx="10241518" cy="60185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10241518" cy="601859"/>
              <a:chOff x="0" y="0"/>
              <a:chExt cx="6103134" cy="35866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6103134" cy="358660"/>
              </a:xfrm>
              <a:custGeom>
                <a:avLst/>
                <a:gdLst/>
                <a:ahLst/>
                <a:cxnLst/>
                <a:rect r="r" b="b" t="t" l="l"/>
                <a:pathLst>
                  <a:path h="358660" w="6103134">
                    <a:moveTo>
                      <a:pt x="0" y="0"/>
                    </a:moveTo>
                    <a:lnTo>
                      <a:pt x="6103134" y="0"/>
                    </a:lnTo>
                    <a:lnTo>
                      <a:pt x="6103134" y="358660"/>
                    </a:lnTo>
                    <a:lnTo>
                      <a:pt x="0" y="358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6103134" cy="406285"/>
              </a:xfrm>
              <a:prstGeom prst="rect">
                <a:avLst/>
              </a:prstGeom>
            </p:spPr>
            <p:txBody>
              <a:bodyPr anchor="ctr" rtlCol="false" tIns="35368" lIns="35368" bIns="35368" rIns="35368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  <p:sp>
          <p:nvSpPr>
            <p:cNvPr name="Freeform 25" id="25"/>
            <p:cNvSpPr/>
            <p:nvPr/>
          </p:nvSpPr>
          <p:spPr>
            <a:xfrm flipH="false" flipV="false" rot="0">
              <a:off x="3069196" y="91553"/>
              <a:ext cx="545575" cy="418752"/>
            </a:xfrm>
            <a:custGeom>
              <a:avLst/>
              <a:gdLst/>
              <a:ahLst/>
              <a:cxnLst/>
              <a:rect r="r" b="b" t="t" l="l"/>
              <a:pathLst>
                <a:path h="418752" w="545575">
                  <a:moveTo>
                    <a:pt x="0" y="0"/>
                  </a:moveTo>
                  <a:lnTo>
                    <a:pt x="545575" y="0"/>
                  </a:lnTo>
                  <a:lnTo>
                    <a:pt x="545575" y="418752"/>
                  </a:lnTo>
                  <a:lnTo>
                    <a:pt x="0" y="418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604" t="0" r="-604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5491871" y="122375"/>
              <a:ext cx="553535" cy="357109"/>
            </a:xfrm>
            <a:custGeom>
              <a:avLst/>
              <a:gdLst/>
              <a:ahLst/>
              <a:cxnLst/>
              <a:rect r="r" b="b" t="t" l="l"/>
              <a:pathLst>
                <a:path h="357109" w="553535">
                  <a:moveTo>
                    <a:pt x="0" y="0"/>
                  </a:moveTo>
                  <a:lnTo>
                    <a:pt x="553535" y="0"/>
                  </a:lnTo>
                  <a:lnTo>
                    <a:pt x="553535" y="357109"/>
                  </a:lnTo>
                  <a:lnTo>
                    <a:pt x="0" y="35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04" t="0" r="-604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4364071" y="107106"/>
              <a:ext cx="381519" cy="387646"/>
            </a:xfrm>
            <a:custGeom>
              <a:avLst/>
              <a:gdLst/>
              <a:ahLst/>
              <a:cxnLst/>
              <a:rect r="r" b="b" t="t" l="l"/>
              <a:pathLst>
                <a:path h="387646" w="381519">
                  <a:moveTo>
                    <a:pt x="0" y="0"/>
                  </a:moveTo>
                  <a:lnTo>
                    <a:pt x="381519" y="0"/>
                  </a:lnTo>
                  <a:lnTo>
                    <a:pt x="381519" y="387646"/>
                  </a:lnTo>
                  <a:lnTo>
                    <a:pt x="0" y="38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604" t="0" r="-604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6794706" y="107106"/>
              <a:ext cx="398384" cy="403199"/>
            </a:xfrm>
            <a:custGeom>
              <a:avLst/>
              <a:gdLst/>
              <a:ahLst/>
              <a:cxnLst/>
              <a:rect r="r" b="b" t="t" l="l"/>
              <a:pathLst>
                <a:path h="403199" w="398384">
                  <a:moveTo>
                    <a:pt x="0" y="0"/>
                  </a:moveTo>
                  <a:lnTo>
                    <a:pt x="398384" y="0"/>
                  </a:lnTo>
                  <a:lnTo>
                    <a:pt x="398384" y="403199"/>
                  </a:lnTo>
                  <a:lnTo>
                    <a:pt x="0" y="40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604" t="0" r="-604" b="0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C5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6362" y="540000"/>
            <a:ext cx="1287275" cy="1395420"/>
          </a:xfrm>
          <a:custGeom>
            <a:avLst/>
            <a:gdLst/>
            <a:ahLst/>
            <a:cxnLst/>
            <a:rect r="r" b="b" t="t" l="l"/>
            <a:pathLst>
              <a:path h="1395420" w="1287275">
                <a:moveTo>
                  <a:pt x="0" y="0"/>
                </a:moveTo>
                <a:lnTo>
                  <a:pt x="1287276" y="0"/>
                </a:lnTo>
                <a:lnTo>
                  <a:pt x="1287276" y="1395420"/>
                </a:lnTo>
                <a:lnTo>
                  <a:pt x="0" y="1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2588">
            <a:off x="5113576" y="-49140"/>
            <a:ext cx="3024000" cy="1610280"/>
          </a:xfrm>
          <a:custGeom>
            <a:avLst/>
            <a:gdLst/>
            <a:ahLst/>
            <a:cxnLst/>
            <a:rect r="r" b="b" t="t" l="l"/>
            <a:pathLst>
              <a:path h="1610280" w="3024000">
                <a:moveTo>
                  <a:pt x="0" y="0"/>
                </a:moveTo>
                <a:lnTo>
                  <a:pt x="3024000" y="0"/>
                </a:lnTo>
                <a:lnTo>
                  <a:pt x="3024000" y="1610280"/>
                </a:lnTo>
                <a:lnTo>
                  <a:pt x="0" y="161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02648" y="4264362"/>
            <a:ext cx="6048000" cy="1293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300">
                <a:solidFill>
                  <a:srgbClr val="FFFFFF"/>
                </a:solidFill>
                <a:latin typeface="Negrita Pro"/>
                <a:ea typeface="Negrita Pro"/>
                <a:cs typeface="Negrita Pro"/>
                <a:sym typeface="Negrita Pro"/>
              </a:rPr>
              <a:t>What was the most impactful thing they learned from the interview?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887663" y="7939598"/>
            <a:ext cx="2205969" cy="1996402"/>
          </a:xfrm>
          <a:custGeom>
            <a:avLst/>
            <a:gdLst/>
            <a:ahLst/>
            <a:cxnLst/>
            <a:rect r="r" b="b" t="t" l="l"/>
            <a:pathLst>
              <a:path h="1996402" w="2205969">
                <a:moveTo>
                  <a:pt x="0" y="0"/>
                </a:moveTo>
                <a:lnTo>
                  <a:pt x="2205969" y="0"/>
                </a:lnTo>
                <a:lnTo>
                  <a:pt x="2205969" y="1996402"/>
                </a:lnTo>
                <a:lnTo>
                  <a:pt x="0" y="1996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82648" y="2257606"/>
            <a:ext cx="5194705" cy="1694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537">
                <a:solidFill>
                  <a:srgbClr val="288BDD"/>
                </a:solidFill>
                <a:latin typeface="Kawaii RT Shine"/>
                <a:ea typeface="Kawaii RT Shine"/>
                <a:cs typeface="Kawaii RT Shine"/>
                <a:sym typeface="Kawaii RT Shine"/>
              </a:rPr>
              <a:t>GROUP REFLECTION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6648" y="5960303"/>
            <a:ext cx="6048000" cy="1712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300">
                <a:solidFill>
                  <a:srgbClr val="FFFFFF"/>
                </a:solidFill>
                <a:latin typeface="Negrita Pro"/>
                <a:ea typeface="Negrita Pro"/>
                <a:cs typeface="Negrita Pro"/>
                <a:sym typeface="Negrita Pro"/>
              </a:rPr>
              <a:t>After hearing these stories, which prevention measures do they think are the most important?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38449" y="28575"/>
            <a:ext cx="2683101" cy="2683101"/>
          </a:xfrm>
          <a:custGeom>
            <a:avLst/>
            <a:gdLst/>
            <a:ahLst/>
            <a:cxnLst/>
            <a:rect r="r" b="b" t="t" l="l"/>
            <a:pathLst>
              <a:path h="2683101" w="2683101">
                <a:moveTo>
                  <a:pt x="0" y="0"/>
                </a:moveTo>
                <a:lnTo>
                  <a:pt x="2683102" y="0"/>
                </a:lnTo>
                <a:lnTo>
                  <a:pt x="2683102" y="2683101"/>
                </a:lnTo>
                <a:lnTo>
                  <a:pt x="0" y="26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00FF4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00FF4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000113" y="2337441"/>
            <a:ext cx="564889" cy="713297"/>
          </a:xfrm>
          <a:custGeom>
            <a:avLst/>
            <a:gdLst/>
            <a:ahLst/>
            <a:cxnLst/>
            <a:rect r="r" b="b" t="t" l="l"/>
            <a:pathLst>
              <a:path h="713297" w="564889">
                <a:moveTo>
                  <a:pt x="0" y="0"/>
                </a:moveTo>
                <a:lnTo>
                  <a:pt x="564890" y="0"/>
                </a:lnTo>
                <a:lnTo>
                  <a:pt x="564890" y="713297"/>
                </a:lnTo>
                <a:lnTo>
                  <a:pt x="0" y="7132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468543" y="7626689"/>
            <a:ext cx="4622914" cy="1329374"/>
            <a:chOff x="0" y="0"/>
            <a:chExt cx="6163885" cy="17724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640024"/>
              <a:ext cx="694647" cy="973236"/>
            </a:xfrm>
            <a:custGeom>
              <a:avLst/>
              <a:gdLst/>
              <a:ahLst/>
              <a:cxnLst/>
              <a:rect r="r" b="b" t="t" l="l"/>
              <a:pathLst>
                <a:path h="973236" w="694647">
                  <a:moveTo>
                    <a:pt x="0" y="0"/>
                  </a:moveTo>
                  <a:lnTo>
                    <a:pt x="694647" y="0"/>
                  </a:lnTo>
                  <a:lnTo>
                    <a:pt x="694647" y="973237"/>
                  </a:lnTo>
                  <a:lnTo>
                    <a:pt x="0" y="973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808114" y="164235"/>
              <a:ext cx="1340890" cy="1608264"/>
            </a:xfrm>
            <a:custGeom>
              <a:avLst/>
              <a:gdLst/>
              <a:ahLst/>
              <a:cxnLst/>
              <a:rect r="r" b="b" t="t" l="l"/>
              <a:pathLst>
                <a:path h="1608264" w="1340890">
                  <a:moveTo>
                    <a:pt x="0" y="0"/>
                  </a:moveTo>
                  <a:lnTo>
                    <a:pt x="1340889" y="0"/>
                  </a:lnTo>
                  <a:lnTo>
                    <a:pt x="1340889" y="1608264"/>
                  </a:lnTo>
                  <a:lnTo>
                    <a:pt x="0" y="1608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191831" y="355860"/>
              <a:ext cx="866593" cy="1372820"/>
            </a:xfrm>
            <a:custGeom>
              <a:avLst/>
              <a:gdLst/>
              <a:ahLst/>
              <a:cxnLst/>
              <a:rect r="r" b="b" t="t" l="l"/>
              <a:pathLst>
                <a:path h="1372820" w="866593">
                  <a:moveTo>
                    <a:pt x="0" y="0"/>
                  </a:moveTo>
                  <a:lnTo>
                    <a:pt x="866593" y="0"/>
                  </a:lnTo>
                  <a:lnTo>
                    <a:pt x="866593" y="1372820"/>
                  </a:lnTo>
                  <a:lnTo>
                    <a:pt x="0" y="1372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127230" y="271023"/>
              <a:ext cx="592743" cy="1394689"/>
            </a:xfrm>
            <a:custGeom>
              <a:avLst/>
              <a:gdLst/>
              <a:ahLst/>
              <a:cxnLst/>
              <a:rect r="r" b="b" t="t" l="l"/>
              <a:pathLst>
                <a:path h="1394689" w="592743">
                  <a:moveTo>
                    <a:pt x="0" y="0"/>
                  </a:moveTo>
                  <a:lnTo>
                    <a:pt x="592743" y="0"/>
                  </a:lnTo>
                  <a:lnTo>
                    <a:pt x="592743" y="1394689"/>
                  </a:lnTo>
                  <a:lnTo>
                    <a:pt x="0" y="1394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834985" y="264097"/>
              <a:ext cx="1149216" cy="1146343"/>
            </a:xfrm>
            <a:custGeom>
              <a:avLst/>
              <a:gdLst/>
              <a:ahLst/>
              <a:cxnLst/>
              <a:rect r="r" b="b" t="t" l="l"/>
              <a:pathLst>
                <a:path h="1146343" w="1149216">
                  <a:moveTo>
                    <a:pt x="0" y="0"/>
                  </a:moveTo>
                  <a:lnTo>
                    <a:pt x="1149216" y="0"/>
                  </a:lnTo>
                  <a:lnTo>
                    <a:pt x="1149216" y="1146343"/>
                  </a:lnTo>
                  <a:lnTo>
                    <a:pt x="0" y="1146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4409593" y="590869"/>
              <a:ext cx="868479" cy="864137"/>
            </a:xfrm>
            <a:custGeom>
              <a:avLst/>
              <a:gdLst/>
              <a:ahLst/>
              <a:cxnLst/>
              <a:rect r="r" b="b" t="t" l="l"/>
              <a:pathLst>
                <a:path h="864137" w="868479">
                  <a:moveTo>
                    <a:pt x="0" y="0"/>
                  </a:moveTo>
                  <a:lnTo>
                    <a:pt x="868479" y="0"/>
                  </a:lnTo>
                  <a:lnTo>
                    <a:pt x="868479" y="864137"/>
                  </a:lnTo>
                  <a:lnTo>
                    <a:pt x="0" y="864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3947616" y="774550"/>
              <a:ext cx="403170" cy="680456"/>
            </a:xfrm>
            <a:custGeom>
              <a:avLst/>
              <a:gdLst/>
              <a:ahLst/>
              <a:cxnLst/>
              <a:rect r="r" b="b" t="t" l="l"/>
              <a:pathLst>
                <a:path h="680456" w="403170">
                  <a:moveTo>
                    <a:pt x="0" y="0"/>
                  </a:moveTo>
                  <a:lnTo>
                    <a:pt x="403170" y="0"/>
                  </a:lnTo>
                  <a:lnTo>
                    <a:pt x="403170" y="680456"/>
                  </a:lnTo>
                  <a:lnTo>
                    <a:pt x="0" y="680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4789008" y="955852"/>
              <a:ext cx="585464" cy="589888"/>
            </a:xfrm>
            <a:custGeom>
              <a:avLst/>
              <a:gdLst/>
              <a:ahLst/>
              <a:cxnLst/>
              <a:rect r="r" b="b" t="t" l="l"/>
              <a:pathLst>
                <a:path h="589888" w="585464">
                  <a:moveTo>
                    <a:pt x="0" y="0"/>
                  </a:moveTo>
                  <a:lnTo>
                    <a:pt x="585464" y="0"/>
                  </a:lnTo>
                  <a:lnTo>
                    <a:pt x="585464" y="589888"/>
                  </a:lnTo>
                  <a:lnTo>
                    <a:pt x="0" y="58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4877310" y="0"/>
              <a:ext cx="1286575" cy="1613261"/>
            </a:xfrm>
            <a:custGeom>
              <a:avLst/>
              <a:gdLst/>
              <a:ahLst/>
              <a:cxnLst/>
              <a:rect r="r" b="b" t="t" l="l"/>
              <a:pathLst>
                <a:path h="1613261" w="1286575">
                  <a:moveTo>
                    <a:pt x="0" y="0"/>
                  </a:moveTo>
                  <a:lnTo>
                    <a:pt x="1286575" y="0"/>
                  </a:lnTo>
                  <a:lnTo>
                    <a:pt x="1286575" y="1613261"/>
                  </a:lnTo>
                  <a:lnTo>
                    <a:pt x="0" y="1613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529505" y="3529546"/>
            <a:ext cx="4500990" cy="1049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7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Let’s Make Our Own Repellent!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-37725" y="-98040"/>
            <a:ext cx="7597725" cy="11007899"/>
          </a:xfrm>
          <a:custGeom>
            <a:avLst/>
            <a:gdLst/>
            <a:ahLst/>
            <a:cxnLst/>
            <a:rect r="r" b="b" t="t" l="l"/>
            <a:pathLst>
              <a:path h="11007899" w="7597725">
                <a:moveTo>
                  <a:pt x="0" y="0"/>
                </a:moveTo>
                <a:lnTo>
                  <a:pt x="7597725" y="0"/>
                </a:lnTo>
                <a:lnTo>
                  <a:pt x="7597725" y="11007899"/>
                </a:lnTo>
                <a:lnTo>
                  <a:pt x="0" y="1100789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50000"/>
            </a:blip>
            <a:stretch>
              <a:fillRect l="-22694" t="0" r="-2219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329357" y="5168665"/>
            <a:ext cx="1924050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Materials Needed: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29357" y="5784369"/>
            <a:ext cx="3967763" cy="1156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80669" indent="-140335" lvl="1">
              <a:lnSpc>
                <a:spcPts val="1299"/>
              </a:lnSpc>
              <a:buFont typeface="Arial"/>
              <a:buChar char="•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Water (½ cup)</a:t>
            </a:r>
          </a:p>
          <a:p>
            <a:pPr algn="l" marL="280669" indent="-140335" lvl="1">
              <a:lnSpc>
                <a:spcPts val="1299"/>
              </a:lnSpc>
              <a:buFont typeface="Arial"/>
              <a:buChar char="•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Coconut oil or olive oil (2 tablespoons)</a:t>
            </a:r>
          </a:p>
          <a:p>
            <a:pPr algn="l" marL="280669" indent="-140335" lvl="1">
              <a:lnSpc>
                <a:spcPts val="1299"/>
              </a:lnSpc>
              <a:buFont typeface="Arial"/>
              <a:buChar char="•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Lemon juice or apple cider vinegar (2 tablespoons)</a:t>
            </a:r>
          </a:p>
          <a:p>
            <a:pPr algn="l" marL="280669" indent="-140335" lvl="1">
              <a:lnSpc>
                <a:spcPts val="1299"/>
              </a:lnSpc>
              <a:buFont typeface="Arial"/>
              <a:buChar char="•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Essential oils (optional: citronella, eucalyptus, lavender, or peppermint)</a:t>
            </a:r>
          </a:p>
          <a:p>
            <a:pPr algn="l" marL="280669" indent="-140335" lvl="1">
              <a:lnSpc>
                <a:spcPts val="1299"/>
              </a:lnSpc>
              <a:buFont typeface="Arial"/>
              <a:buChar char="•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Empty spray bottle</a:t>
            </a:r>
          </a:p>
          <a:p>
            <a:pPr algn="l">
              <a:lnSpc>
                <a:spcPts val="1299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2729869" y="2187311"/>
            <a:ext cx="2100262" cy="106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Activity: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00FF4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00FF4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926202" y="5760135"/>
            <a:ext cx="1708851" cy="1708851"/>
          </a:xfrm>
          <a:custGeom>
            <a:avLst/>
            <a:gdLst/>
            <a:ahLst/>
            <a:cxnLst/>
            <a:rect r="r" b="b" t="t" l="l"/>
            <a:pathLst>
              <a:path h="1708851" w="1708851">
                <a:moveTo>
                  <a:pt x="0" y="0"/>
                </a:moveTo>
                <a:lnTo>
                  <a:pt x="1708851" y="0"/>
                </a:lnTo>
                <a:lnTo>
                  <a:pt x="1708851" y="1708851"/>
                </a:lnTo>
                <a:lnTo>
                  <a:pt x="0" y="1708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279545" y="5649302"/>
            <a:ext cx="1639101" cy="2304536"/>
          </a:xfrm>
          <a:custGeom>
            <a:avLst/>
            <a:gdLst/>
            <a:ahLst/>
            <a:cxnLst/>
            <a:rect r="r" b="b" t="t" l="l"/>
            <a:pathLst>
              <a:path h="2304536" w="1639101">
                <a:moveTo>
                  <a:pt x="0" y="0"/>
                </a:moveTo>
                <a:lnTo>
                  <a:pt x="1639101" y="0"/>
                </a:lnTo>
                <a:lnTo>
                  <a:pt x="1639101" y="2304536"/>
                </a:lnTo>
                <a:lnTo>
                  <a:pt x="0" y="2304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33861" y="1240505"/>
            <a:ext cx="5373392" cy="1924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06" indent="-205103" lvl="1">
              <a:lnSpc>
                <a:spcPts val="1899"/>
              </a:lnSpc>
              <a:buAutoNum type="arabicPeriod" startAt="1"/>
            </a:pPr>
            <a:r>
              <a:rPr lang="en-US" sz="18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Mix all the ingredients in a container.</a:t>
            </a:r>
          </a:p>
          <a:p>
            <a:pPr algn="l" marL="410206" indent="-205103" lvl="1">
              <a:lnSpc>
                <a:spcPts val="1899"/>
              </a:lnSpc>
              <a:buAutoNum type="arabicPeriod" startAt="1"/>
            </a:pPr>
            <a:r>
              <a:rPr lang="en-US" sz="18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Stir well and pour the mixture into the spray bottle.</a:t>
            </a:r>
          </a:p>
          <a:p>
            <a:pPr algn="l" marL="410206" indent="-205103" lvl="1">
              <a:lnSpc>
                <a:spcPts val="1899"/>
              </a:lnSpc>
              <a:buAutoNum type="arabicPeriod" startAt="1"/>
            </a:pPr>
            <a:r>
              <a:rPr lang="en-US" sz="18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Test the repellent on a small area of skin to ensure there is no irritation.</a:t>
            </a:r>
          </a:p>
          <a:p>
            <a:pPr algn="l" marL="410206" indent="-205103" lvl="1">
              <a:lnSpc>
                <a:spcPts val="1899"/>
              </a:lnSpc>
              <a:buAutoNum type="arabicPeriod" startAt="1"/>
            </a:pPr>
            <a:r>
              <a:rPr lang="en-US" sz="18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Apply it to arms and legs before going outdoors.</a:t>
            </a:r>
          </a:p>
          <a:p>
            <a:pPr algn="l">
              <a:lnSpc>
                <a:spcPts val="189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997607" y="660750"/>
            <a:ext cx="2005012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🔬 Activity Steps: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86148" y="3268688"/>
            <a:ext cx="1185862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💡 Extras: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3861" y="3934167"/>
            <a:ext cx="5373392" cy="972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06" indent="-205103" lvl="1">
              <a:lnSpc>
                <a:spcPts val="189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Design a creative label for their repellent bottle.</a:t>
            </a:r>
          </a:p>
          <a:p>
            <a:pPr algn="l" marL="410206" indent="-205103" lvl="1">
              <a:lnSpc>
                <a:spcPts val="189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Explain to their families how the repellent works and why it is important to use it.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37725" y="-98040"/>
            <a:ext cx="7597725" cy="11007899"/>
          </a:xfrm>
          <a:custGeom>
            <a:avLst/>
            <a:gdLst/>
            <a:ahLst/>
            <a:cxnLst/>
            <a:rect r="r" b="b" t="t" l="l"/>
            <a:pathLst>
              <a:path h="11007899" w="7597725">
                <a:moveTo>
                  <a:pt x="0" y="0"/>
                </a:moveTo>
                <a:lnTo>
                  <a:pt x="7597725" y="0"/>
                </a:lnTo>
                <a:lnTo>
                  <a:pt x="7597725" y="11007899"/>
                </a:lnTo>
                <a:lnTo>
                  <a:pt x="0" y="11007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</a:blip>
            <a:stretch>
              <a:fillRect l="-22694" t="0" r="-2219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-55805" y="9858849"/>
            <a:ext cx="7681139" cy="451394"/>
            <a:chOff x="0" y="0"/>
            <a:chExt cx="10241518" cy="601859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10241518" cy="601859"/>
              <a:chOff x="0" y="0"/>
              <a:chExt cx="6103134" cy="35866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103134" cy="358660"/>
              </a:xfrm>
              <a:custGeom>
                <a:avLst/>
                <a:gdLst/>
                <a:ahLst/>
                <a:cxnLst/>
                <a:rect r="r" b="b" t="t" l="l"/>
                <a:pathLst>
                  <a:path h="358660" w="6103134">
                    <a:moveTo>
                      <a:pt x="0" y="0"/>
                    </a:moveTo>
                    <a:lnTo>
                      <a:pt x="6103134" y="0"/>
                    </a:lnTo>
                    <a:lnTo>
                      <a:pt x="6103134" y="358660"/>
                    </a:lnTo>
                    <a:lnTo>
                      <a:pt x="0" y="358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47625"/>
                <a:ext cx="6103134" cy="406285"/>
              </a:xfrm>
              <a:prstGeom prst="rect">
                <a:avLst/>
              </a:prstGeom>
            </p:spPr>
            <p:txBody>
              <a:bodyPr anchor="ctr" rtlCol="false" tIns="35368" lIns="35368" bIns="35368" rIns="35368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3069196" y="91553"/>
              <a:ext cx="545575" cy="418752"/>
            </a:xfrm>
            <a:custGeom>
              <a:avLst/>
              <a:gdLst/>
              <a:ahLst/>
              <a:cxnLst/>
              <a:rect r="r" b="b" t="t" l="l"/>
              <a:pathLst>
                <a:path h="418752" w="545575">
                  <a:moveTo>
                    <a:pt x="0" y="0"/>
                  </a:moveTo>
                  <a:lnTo>
                    <a:pt x="545575" y="0"/>
                  </a:lnTo>
                  <a:lnTo>
                    <a:pt x="545575" y="418752"/>
                  </a:lnTo>
                  <a:lnTo>
                    <a:pt x="0" y="418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04" t="0" r="-604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5491871" y="122375"/>
              <a:ext cx="553535" cy="357109"/>
            </a:xfrm>
            <a:custGeom>
              <a:avLst/>
              <a:gdLst/>
              <a:ahLst/>
              <a:cxnLst/>
              <a:rect r="r" b="b" t="t" l="l"/>
              <a:pathLst>
                <a:path h="357109" w="553535">
                  <a:moveTo>
                    <a:pt x="0" y="0"/>
                  </a:moveTo>
                  <a:lnTo>
                    <a:pt x="553535" y="0"/>
                  </a:lnTo>
                  <a:lnTo>
                    <a:pt x="553535" y="357109"/>
                  </a:lnTo>
                  <a:lnTo>
                    <a:pt x="0" y="35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604" t="0" r="-604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4364071" y="107106"/>
              <a:ext cx="381519" cy="387646"/>
            </a:xfrm>
            <a:custGeom>
              <a:avLst/>
              <a:gdLst/>
              <a:ahLst/>
              <a:cxnLst/>
              <a:rect r="r" b="b" t="t" l="l"/>
              <a:pathLst>
                <a:path h="387646" w="381519">
                  <a:moveTo>
                    <a:pt x="0" y="0"/>
                  </a:moveTo>
                  <a:lnTo>
                    <a:pt x="381519" y="0"/>
                  </a:lnTo>
                  <a:lnTo>
                    <a:pt x="381519" y="387646"/>
                  </a:lnTo>
                  <a:lnTo>
                    <a:pt x="0" y="38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04" t="0" r="-604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6794706" y="107106"/>
              <a:ext cx="398384" cy="403199"/>
            </a:xfrm>
            <a:custGeom>
              <a:avLst/>
              <a:gdLst/>
              <a:ahLst/>
              <a:cxnLst/>
              <a:rect r="r" b="b" t="t" l="l"/>
              <a:pathLst>
                <a:path h="403199" w="398384">
                  <a:moveTo>
                    <a:pt x="0" y="0"/>
                  </a:moveTo>
                  <a:lnTo>
                    <a:pt x="398384" y="0"/>
                  </a:lnTo>
                  <a:lnTo>
                    <a:pt x="398384" y="403199"/>
                  </a:lnTo>
                  <a:lnTo>
                    <a:pt x="0" y="40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04" t="0" r="-604" b="0"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FF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6362" y="540000"/>
            <a:ext cx="1287275" cy="1395420"/>
          </a:xfrm>
          <a:custGeom>
            <a:avLst/>
            <a:gdLst/>
            <a:ahLst/>
            <a:cxnLst/>
            <a:rect r="r" b="b" t="t" l="l"/>
            <a:pathLst>
              <a:path h="1395420" w="1287275">
                <a:moveTo>
                  <a:pt x="0" y="0"/>
                </a:moveTo>
                <a:lnTo>
                  <a:pt x="1287276" y="0"/>
                </a:lnTo>
                <a:lnTo>
                  <a:pt x="1287276" y="1395420"/>
                </a:lnTo>
                <a:lnTo>
                  <a:pt x="0" y="1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2588">
            <a:off x="5113576" y="-49140"/>
            <a:ext cx="3024000" cy="1610280"/>
          </a:xfrm>
          <a:custGeom>
            <a:avLst/>
            <a:gdLst/>
            <a:ahLst/>
            <a:cxnLst/>
            <a:rect r="r" b="b" t="t" l="l"/>
            <a:pathLst>
              <a:path h="1610280" w="3024000">
                <a:moveTo>
                  <a:pt x="0" y="0"/>
                </a:moveTo>
                <a:lnTo>
                  <a:pt x="3024000" y="0"/>
                </a:lnTo>
                <a:lnTo>
                  <a:pt x="3024000" y="1610280"/>
                </a:lnTo>
                <a:lnTo>
                  <a:pt x="0" y="161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30921" y="4230027"/>
            <a:ext cx="5519454" cy="3808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300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Why is it important to use mosquito repellent daily in areas where mosquitoes are common?</a:t>
            </a:r>
          </a:p>
          <a:p>
            <a:pPr algn="l">
              <a:lnSpc>
                <a:spcPts val="3300"/>
              </a:lnSpc>
            </a:pPr>
          </a:p>
          <a:p>
            <a:pPr algn="l">
              <a:lnSpc>
                <a:spcPts val="3300"/>
              </a:lnSpc>
            </a:pPr>
            <a:r>
              <a:rPr lang="en-US" sz="3300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How can they share this knowledge with their community?</a:t>
            </a:r>
          </a:p>
          <a:p>
            <a:pPr algn="l">
              <a:lnSpc>
                <a:spcPts val="330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887663" y="7939598"/>
            <a:ext cx="2205969" cy="1996402"/>
          </a:xfrm>
          <a:custGeom>
            <a:avLst/>
            <a:gdLst/>
            <a:ahLst/>
            <a:cxnLst/>
            <a:rect r="r" b="b" t="t" l="l"/>
            <a:pathLst>
              <a:path h="1996402" w="2205969">
                <a:moveTo>
                  <a:pt x="0" y="0"/>
                </a:moveTo>
                <a:lnTo>
                  <a:pt x="2205969" y="0"/>
                </a:lnTo>
                <a:lnTo>
                  <a:pt x="2205969" y="1996402"/>
                </a:lnTo>
                <a:lnTo>
                  <a:pt x="0" y="1996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82648" y="2257606"/>
            <a:ext cx="5194705" cy="1694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537">
                <a:solidFill>
                  <a:srgbClr val="288BDD"/>
                </a:solidFill>
                <a:latin typeface="Kawaii RT Shine"/>
                <a:ea typeface="Kawaii RT Shine"/>
                <a:cs typeface="Kawaii RT Shine"/>
                <a:sym typeface="Kawaii RT Shine"/>
              </a:rPr>
              <a:t>GROUP REFLECTION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CF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6362" y="1249519"/>
            <a:ext cx="1287275" cy="1395420"/>
          </a:xfrm>
          <a:custGeom>
            <a:avLst/>
            <a:gdLst/>
            <a:ahLst/>
            <a:cxnLst/>
            <a:rect r="r" b="b" t="t" l="l"/>
            <a:pathLst>
              <a:path h="1395420" w="1287275">
                <a:moveTo>
                  <a:pt x="0" y="0"/>
                </a:moveTo>
                <a:lnTo>
                  <a:pt x="1287276" y="0"/>
                </a:lnTo>
                <a:lnTo>
                  <a:pt x="1287276" y="1395420"/>
                </a:lnTo>
                <a:lnTo>
                  <a:pt x="0" y="1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2588">
            <a:off x="5113576" y="-49140"/>
            <a:ext cx="3024000" cy="1610280"/>
          </a:xfrm>
          <a:custGeom>
            <a:avLst/>
            <a:gdLst/>
            <a:ahLst/>
            <a:cxnLst/>
            <a:rect r="r" b="b" t="t" l="l"/>
            <a:pathLst>
              <a:path h="1610280" w="3024000">
                <a:moveTo>
                  <a:pt x="0" y="0"/>
                </a:moveTo>
                <a:lnTo>
                  <a:pt x="3024000" y="0"/>
                </a:lnTo>
                <a:lnTo>
                  <a:pt x="3024000" y="1610280"/>
                </a:lnTo>
                <a:lnTo>
                  <a:pt x="0" y="161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56000" y="4109578"/>
            <a:ext cx="6048000" cy="1989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Where have you seen stagnant water in your community?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13220" y="6595734"/>
            <a:ext cx="4814888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Discuss why this is a problem.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850575" y="7335215"/>
            <a:ext cx="2140177" cy="2107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38"/>
              </a:lnSpc>
              <a:spcBef>
                <a:spcPct val="0"/>
              </a:spcBef>
            </a:pPr>
            <a:r>
              <a:rPr lang="en-US" sz="121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🗣️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82648" y="2979262"/>
            <a:ext cx="5194705" cy="938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537">
                <a:solidFill>
                  <a:srgbClr val="569AF2"/>
                </a:solidFill>
                <a:latin typeface="Kawaii RT Shine"/>
                <a:ea typeface="Kawaii RT Shine"/>
                <a:cs typeface="Kawaii RT Shine"/>
                <a:sym typeface="Kawaii RT Shine"/>
              </a:rPr>
              <a:t>REFLECTION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38449" y="28575"/>
            <a:ext cx="2683101" cy="2683101"/>
          </a:xfrm>
          <a:custGeom>
            <a:avLst/>
            <a:gdLst/>
            <a:ahLst/>
            <a:cxnLst/>
            <a:rect r="r" b="b" t="t" l="l"/>
            <a:pathLst>
              <a:path h="2683101" w="2683101">
                <a:moveTo>
                  <a:pt x="0" y="0"/>
                </a:moveTo>
                <a:lnTo>
                  <a:pt x="2683102" y="0"/>
                </a:lnTo>
                <a:lnTo>
                  <a:pt x="2683102" y="2683101"/>
                </a:lnTo>
                <a:lnTo>
                  <a:pt x="0" y="268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85108" y="5303598"/>
            <a:ext cx="465385" cy="582642"/>
          </a:xfrm>
          <a:custGeom>
            <a:avLst/>
            <a:gdLst/>
            <a:ahLst/>
            <a:cxnLst/>
            <a:rect r="r" b="b" t="t" l="l"/>
            <a:pathLst>
              <a:path h="582642" w="465385">
                <a:moveTo>
                  <a:pt x="0" y="0"/>
                </a:moveTo>
                <a:lnTo>
                  <a:pt x="465385" y="0"/>
                </a:lnTo>
                <a:lnTo>
                  <a:pt x="465385" y="582642"/>
                </a:lnTo>
                <a:lnTo>
                  <a:pt x="0" y="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FFC24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FFC24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3305800" y="5346000"/>
            <a:ext cx="559805" cy="480033"/>
          </a:xfrm>
          <a:custGeom>
            <a:avLst/>
            <a:gdLst/>
            <a:ahLst/>
            <a:cxnLst/>
            <a:rect r="r" b="b" t="t" l="l"/>
            <a:pathLst>
              <a:path h="480033" w="559805">
                <a:moveTo>
                  <a:pt x="0" y="0"/>
                </a:moveTo>
                <a:lnTo>
                  <a:pt x="559804" y="0"/>
                </a:lnTo>
                <a:lnTo>
                  <a:pt x="559804" y="480033"/>
                </a:lnTo>
                <a:lnTo>
                  <a:pt x="0" y="4800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114298" y="5391545"/>
            <a:ext cx="822869" cy="489607"/>
          </a:xfrm>
          <a:custGeom>
            <a:avLst/>
            <a:gdLst/>
            <a:ahLst/>
            <a:cxnLst/>
            <a:rect r="r" b="b" t="t" l="l"/>
            <a:pathLst>
              <a:path h="489607" w="822869">
                <a:moveTo>
                  <a:pt x="0" y="0"/>
                </a:moveTo>
                <a:lnTo>
                  <a:pt x="822869" y="0"/>
                </a:lnTo>
                <a:lnTo>
                  <a:pt x="822869" y="489607"/>
                </a:lnTo>
                <a:lnTo>
                  <a:pt x="0" y="4896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529505" y="3556596"/>
            <a:ext cx="4500990" cy="735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9"/>
              </a:lnSpc>
            </a:pPr>
            <a:r>
              <a:rPr lang="en-US" sz="26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Role-Playing Game – Mosquito, Person, and Virus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6211" y="4959628"/>
            <a:ext cx="4968932" cy="24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Paper, markers, tape, printed role cards (optional).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2277" y="6038640"/>
            <a:ext cx="136683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Instructions: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5081" y="6477651"/>
            <a:ext cx="3504828" cy="24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Assign three students to play different roles: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60940" y="2151311"/>
            <a:ext cx="3419475" cy="106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🎭 Activity: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2277" y="4501475"/>
            <a:ext cx="1066800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Materials: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51311" y="6722987"/>
            <a:ext cx="4890715" cy="71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80669" indent="-140335" lvl="1">
              <a:lnSpc>
                <a:spcPts val="1819"/>
              </a:lnSpc>
              <a:buFont typeface="Arial"/>
              <a:buChar char="•"/>
            </a:pPr>
            <a:r>
              <a:rPr lang="en-US" b="true" sz="12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Mosquito:</a:t>
            </a: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Walks around pretending to "bite" people.</a:t>
            </a:r>
          </a:p>
          <a:p>
            <a:pPr algn="l" marL="280669" indent="-140335" lvl="1">
              <a:lnSpc>
                <a:spcPts val="1819"/>
              </a:lnSpc>
              <a:buFont typeface="Arial"/>
              <a:buChar char="•"/>
            </a:pPr>
            <a:r>
              <a:rPr lang="en-US" b="true" sz="12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Person:</a:t>
            </a: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Reacts when bitten and may get sick.</a:t>
            </a:r>
          </a:p>
          <a:p>
            <a:pPr algn="l" marL="280669" indent="-140335" lvl="1">
              <a:lnSpc>
                <a:spcPts val="1819"/>
              </a:lnSpc>
              <a:buFont typeface="Arial"/>
              <a:buChar char="•"/>
            </a:pPr>
            <a:r>
              <a:rPr lang="en-US" b="true" sz="12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Virus: </a:t>
            </a: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Explains what happens when they enter a person’s body.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32277" y="7621317"/>
            <a:ext cx="5019675" cy="24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2. The rest of the class watches and comments on what they learned.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32277" y="8112172"/>
            <a:ext cx="5029200" cy="24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3. Rotate roles so different students can experience each perspective.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</a:blip>
            <a:stretch>
              <a:fillRect l="-21728" t="0" r="-21728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-55805" y="9858849"/>
            <a:ext cx="7681139" cy="451394"/>
            <a:chOff x="0" y="0"/>
            <a:chExt cx="10241518" cy="601859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10241518" cy="601859"/>
              <a:chOff x="0" y="0"/>
              <a:chExt cx="6103134" cy="35866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103134" cy="358660"/>
              </a:xfrm>
              <a:custGeom>
                <a:avLst/>
                <a:gdLst/>
                <a:ahLst/>
                <a:cxnLst/>
                <a:rect r="r" b="b" t="t" l="l"/>
                <a:pathLst>
                  <a:path h="358660" w="6103134">
                    <a:moveTo>
                      <a:pt x="0" y="0"/>
                    </a:moveTo>
                    <a:lnTo>
                      <a:pt x="6103134" y="0"/>
                    </a:lnTo>
                    <a:lnTo>
                      <a:pt x="6103134" y="358660"/>
                    </a:lnTo>
                    <a:lnTo>
                      <a:pt x="0" y="358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47625"/>
                <a:ext cx="6103134" cy="406285"/>
              </a:xfrm>
              <a:prstGeom prst="rect">
                <a:avLst/>
              </a:prstGeom>
            </p:spPr>
            <p:txBody>
              <a:bodyPr anchor="ctr" rtlCol="false" tIns="35368" lIns="35368" bIns="35368" rIns="35368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3069196" y="91553"/>
              <a:ext cx="545575" cy="418752"/>
            </a:xfrm>
            <a:custGeom>
              <a:avLst/>
              <a:gdLst/>
              <a:ahLst/>
              <a:cxnLst/>
              <a:rect r="r" b="b" t="t" l="l"/>
              <a:pathLst>
                <a:path h="418752" w="545575">
                  <a:moveTo>
                    <a:pt x="0" y="0"/>
                  </a:moveTo>
                  <a:lnTo>
                    <a:pt x="545575" y="0"/>
                  </a:lnTo>
                  <a:lnTo>
                    <a:pt x="545575" y="418752"/>
                  </a:lnTo>
                  <a:lnTo>
                    <a:pt x="0" y="418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04" t="0" r="-604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5491871" y="122375"/>
              <a:ext cx="553535" cy="357109"/>
            </a:xfrm>
            <a:custGeom>
              <a:avLst/>
              <a:gdLst/>
              <a:ahLst/>
              <a:cxnLst/>
              <a:rect r="r" b="b" t="t" l="l"/>
              <a:pathLst>
                <a:path h="357109" w="553535">
                  <a:moveTo>
                    <a:pt x="0" y="0"/>
                  </a:moveTo>
                  <a:lnTo>
                    <a:pt x="553535" y="0"/>
                  </a:lnTo>
                  <a:lnTo>
                    <a:pt x="553535" y="357109"/>
                  </a:lnTo>
                  <a:lnTo>
                    <a:pt x="0" y="35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04" t="0" r="-604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4364071" y="107106"/>
              <a:ext cx="381519" cy="387646"/>
            </a:xfrm>
            <a:custGeom>
              <a:avLst/>
              <a:gdLst/>
              <a:ahLst/>
              <a:cxnLst/>
              <a:rect r="r" b="b" t="t" l="l"/>
              <a:pathLst>
                <a:path h="387646" w="381519">
                  <a:moveTo>
                    <a:pt x="0" y="0"/>
                  </a:moveTo>
                  <a:lnTo>
                    <a:pt x="381519" y="0"/>
                  </a:lnTo>
                  <a:lnTo>
                    <a:pt x="381519" y="387646"/>
                  </a:lnTo>
                  <a:lnTo>
                    <a:pt x="0" y="38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604" t="0" r="-604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6794706" y="107106"/>
              <a:ext cx="398384" cy="403199"/>
            </a:xfrm>
            <a:custGeom>
              <a:avLst/>
              <a:gdLst/>
              <a:ahLst/>
              <a:cxnLst/>
              <a:rect r="r" b="b" t="t" l="l"/>
              <a:pathLst>
                <a:path h="403199" w="398384">
                  <a:moveTo>
                    <a:pt x="0" y="0"/>
                  </a:moveTo>
                  <a:lnTo>
                    <a:pt x="398384" y="0"/>
                  </a:lnTo>
                  <a:lnTo>
                    <a:pt x="398384" y="403199"/>
                  </a:lnTo>
                  <a:lnTo>
                    <a:pt x="0" y="40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04" t="0" r="-604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2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6362" y="1249519"/>
            <a:ext cx="1287275" cy="1395420"/>
          </a:xfrm>
          <a:custGeom>
            <a:avLst/>
            <a:gdLst/>
            <a:ahLst/>
            <a:cxnLst/>
            <a:rect r="r" b="b" t="t" l="l"/>
            <a:pathLst>
              <a:path h="1395420" w="1287275">
                <a:moveTo>
                  <a:pt x="0" y="0"/>
                </a:moveTo>
                <a:lnTo>
                  <a:pt x="1287276" y="0"/>
                </a:lnTo>
                <a:lnTo>
                  <a:pt x="1287276" y="1395420"/>
                </a:lnTo>
                <a:lnTo>
                  <a:pt x="0" y="1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2588">
            <a:off x="5113576" y="-49140"/>
            <a:ext cx="3024000" cy="1610280"/>
          </a:xfrm>
          <a:custGeom>
            <a:avLst/>
            <a:gdLst/>
            <a:ahLst/>
            <a:cxnLst/>
            <a:rect r="r" b="b" t="t" l="l"/>
            <a:pathLst>
              <a:path h="1610280" w="3024000">
                <a:moveTo>
                  <a:pt x="0" y="0"/>
                </a:moveTo>
                <a:lnTo>
                  <a:pt x="3024000" y="0"/>
                </a:lnTo>
                <a:lnTo>
                  <a:pt x="3024000" y="1610280"/>
                </a:lnTo>
                <a:lnTo>
                  <a:pt x="0" y="161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82648" y="4262155"/>
            <a:ext cx="5376658" cy="1296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What can we do to prevent mosquito bites?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268000" y="6016026"/>
            <a:ext cx="3024000" cy="2736720"/>
          </a:xfrm>
          <a:custGeom>
            <a:avLst/>
            <a:gdLst/>
            <a:ahLst/>
            <a:cxnLst/>
            <a:rect r="r" b="b" t="t" l="l"/>
            <a:pathLst>
              <a:path h="2736720" w="3024000">
                <a:moveTo>
                  <a:pt x="0" y="0"/>
                </a:moveTo>
                <a:lnTo>
                  <a:pt x="3024000" y="0"/>
                </a:lnTo>
                <a:lnTo>
                  <a:pt x="3024000" y="2736720"/>
                </a:lnTo>
                <a:lnTo>
                  <a:pt x="0" y="273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82648" y="2979262"/>
            <a:ext cx="5194705" cy="938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537">
                <a:solidFill>
                  <a:srgbClr val="569AF2"/>
                </a:solidFill>
                <a:latin typeface="Kawaii RT Shine"/>
                <a:ea typeface="Kawaii RT Shine"/>
                <a:cs typeface="Kawaii RT Shine"/>
                <a:sym typeface="Kawaii RT Shine"/>
              </a:rPr>
              <a:t>REFLECTION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96506" y="8952771"/>
            <a:ext cx="2566988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Discuss in class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t="-1069" r="-55312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21728" t="0" r="-2172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38449" y="28575"/>
            <a:ext cx="2683101" cy="2683101"/>
          </a:xfrm>
          <a:custGeom>
            <a:avLst/>
            <a:gdLst/>
            <a:ahLst/>
            <a:cxnLst/>
            <a:rect r="r" b="b" t="t" l="l"/>
            <a:pathLst>
              <a:path h="2683101" w="2683101">
                <a:moveTo>
                  <a:pt x="0" y="0"/>
                </a:moveTo>
                <a:lnTo>
                  <a:pt x="2683102" y="0"/>
                </a:lnTo>
                <a:lnTo>
                  <a:pt x="2683102" y="2683101"/>
                </a:lnTo>
                <a:lnTo>
                  <a:pt x="0" y="2683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37725" y="-98040"/>
            <a:ext cx="450825" cy="10891922"/>
            <a:chOff x="0" y="0"/>
            <a:chExt cx="161566" cy="39034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CCF365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109175" y="-98040"/>
            <a:ext cx="450825" cy="10891922"/>
            <a:chOff x="0" y="0"/>
            <a:chExt cx="161566" cy="39034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1566" cy="3903419"/>
            </a:xfrm>
            <a:custGeom>
              <a:avLst/>
              <a:gdLst/>
              <a:ahLst/>
              <a:cxnLst/>
              <a:rect r="r" b="b" t="t" l="l"/>
              <a:pathLst>
                <a:path h="3903419" w="161566">
                  <a:moveTo>
                    <a:pt x="0" y="0"/>
                  </a:moveTo>
                  <a:lnTo>
                    <a:pt x="161566" y="0"/>
                  </a:lnTo>
                  <a:lnTo>
                    <a:pt x="161566" y="3903419"/>
                  </a:lnTo>
                  <a:lnTo>
                    <a:pt x="0" y="3903419"/>
                  </a:lnTo>
                  <a:close/>
                </a:path>
              </a:pathLst>
            </a:custGeom>
            <a:solidFill>
              <a:srgbClr val="CCF36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61566" cy="39510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1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529505" y="3540073"/>
            <a:ext cx="4500990" cy="735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9"/>
              </a:lnSpc>
            </a:pPr>
            <a:r>
              <a:rPr lang="en-US" sz="26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Match the Symptoms to the Correct Images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6211" y="4959628"/>
            <a:ext cx="4968932" cy="24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Printed symptom cards, printed image cards, glue, markers.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2277" y="7020917"/>
            <a:ext cx="136683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Instructions: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48835" y="7476847"/>
            <a:ext cx="4643685" cy="161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Distribute images of symptoms (fever, joint pain, rash, headache, nausea, etc.).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Give students a set of symptom names.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Have them match the correct names to the correct images.</a:t>
            </a:r>
          </a:p>
          <a:p>
            <a:pPr algn="l" marL="280669" indent="-140335" lvl="1">
              <a:lnSpc>
                <a:spcPts val="1819"/>
              </a:lnSpc>
              <a:buAutoNum type="arabicPeriod" startAt="1"/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Discuss which symptoms are most serious and when to seek medical help.</a:t>
            </a:r>
          </a:p>
          <a:p>
            <a:pPr algn="l">
              <a:lnSpc>
                <a:spcPts val="1819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846665" y="2151311"/>
            <a:ext cx="3248025" cy="1067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🖍️ Activity: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2277" y="4501475"/>
            <a:ext cx="1066800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Materials: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752638" y="5569022"/>
            <a:ext cx="813093" cy="1039096"/>
            <a:chOff x="0" y="0"/>
            <a:chExt cx="1084123" cy="138546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84123" cy="1385461"/>
            </a:xfrm>
            <a:custGeom>
              <a:avLst/>
              <a:gdLst/>
              <a:ahLst/>
              <a:cxnLst/>
              <a:rect r="r" b="b" t="t" l="l"/>
              <a:pathLst>
                <a:path h="1385461" w="1084123">
                  <a:moveTo>
                    <a:pt x="0" y="0"/>
                  </a:moveTo>
                  <a:lnTo>
                    <a:pt x="1084123" y="0"/>
                  </a:lnTo>
                  <a:lnTo>
                    <a:pt x="1084123" y="1385461"/>
                  </a:lnTo>
                  <a:lnTo>
                    <a:pt x="0" y="1385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45245" y="320593"/>
              <a:ext cx="793634" cy="845416"/>
            </a:xfrm>
            <a:custGeom>
              <a:avLst/>
              <a:gdLst/>
              <a:ahLst/>
              <a:cxnLst/>
              <a:rect r="r" b="b" t="t" l="l"/>
              <a:pathLst>
                <a:path h="845416" w="793634">
                  <a:moveTo>
                    <a:pt x="0" y="0"/>
                  </a:moveTo>
                  <a:lnTo>
                    <a:pt x="793634" y="0"/>
                  </a:lnTo>
                  <a:lnTo>
                    <a:pt x="793634" y="845416"/>
                  </a:lnTo>
                  <a:lnTo>
                    <a:pt x="0" y="84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2948537" y="5562055"/>
            <a:ext cx="818544" cy="1046062"/>
            <a:chOff x="0" y="0"/>
            <a:chExt cx="1091391" cy="139474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91391" cy="1394749"/>
            </a:xfrm>
            <a:custGeom>
              <a:avLst/>
              <a:gdLst/>
              <a:ahLst/>
              <a:cxnLst/>
              <a:rect r="r" b="b" t="t" l="l"/>
              <a:pathLst>
                <a:path h="1394749" w="1091391">
                  <a:moveTo>
                    <a:pt x="0" y="0"/>
                  </a:moveTo>
                  <a:lnTo>
                    <a:pt x="1091391" y="0"/>
                  </a:lnTo>
                  <a:lnTo>
                    <a:pt x="1091391" y="1394749"/>
                  </a:lnTo>
                  <a:lnTo>
                    <a:pt x="0" y="1394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95298" y="309324"/>
              <a:ext cx="749875" cy="854558"/>
            </a:xfrm>
            <a:custGeom>
              <a:avLst/>
              <a:gdLst/>
              <a:ahLst/>
              <a:cxnLst/>
              <a:rect r="r" b="b" t="t" l="l"/>
              <a:pathLst>
                <a:path h="854558" w="749875">
                  <a:moveTo>
                    <a:pt x="0" y="0"/>
                  </a:moveTo>
                  <a:lnTo>
                    <a:pt x="749875" y="0"/>
                  </a:lnTo>
                  <a:lnTo>
                    <a:pt x="749875" y="854558"/>
                  </a:lnTo>
                  <a:lnTo>
                    <a:pt x="0" y="854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4167886" y="5755153"/>
            <a:ext cx="694618" cy="666834"/>
          </a:xfrm>
          <a:custGeom>
            <a:avLst/>
            <a:gdLst/>
            <a:ahLst/>
            <a:cxnLst/>
            <a:rect r="r" b="b" t="t" l="l"/>
            <a:pathLst>
              <a:path h="666834" w="694618">
                <a:moveTo>
                  <a:pt x="0" y="0"/>
                </a:moveTo>
                <a:lnTo>
                  <a:pt x="694619" y="0"/>
                </a:lnTo>
                <a:lnTo>
                  <a:pt x="694619" y="666833"/>
                </a:lnTo>
                <a:lnTo>
                  <a:pt x="0" y="666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098648" y="5755153"/>
            <a:ext cx="718242" cy="708366"/>
          </a:xfrm>
          <a:custGeom>
            <a:avLst/>
            <a:gdLst/>
            <a:ahLst/>
            <a:cxnLst/>
            <a:rect r="r" b="b" t="t" l="l"/>
            <a:pathLst>
              <a:path h="708366" w="718242">
                <a:moveTo>
                  <a:pt x="0" y="0"/>
                </a:moveTo>
                <a:lnTo>
                  <a:pt x="718242" y="0"/>
                </a:lnTo>
                <a:lnTo>
                  <a:pt x="718242" y="708366"/>
                </a:lnTo>
                <a:lnTo>
                  <a:pt x="0" y="708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-55805" y="9858849"/>
            <a:ext cx="7681139" cy="451394"/>
            <a:chOff x="0" y="0"/>
            <a:chExt cx="10241518" cy="601859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10241518" cy="601859"/>
              <a:chOff x="0" y="0"/>
              <a:chExt cx="6103134" cy="35866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6103134" cy="358660"/>
              </a:xfrm>
              <a:custGeom>
                <a:avLst/>
                <a:gdLst/>
                <a:ahLst/>
                <a:cxnLst/>
                <a:rect r="r" b="b" t="t" l="l"/>
                <a:pathLst>
                  <a:path h="358660" w="6103134">
                    <a:moveTo>
                      <a:pt x="0" y="0"/>
                    </a:moveTo>
                    <a:lnTo>
                      <a:pt x="6103134" y="0"/>
                    </a:lnTo>
                    <a:lnTo>
                      <a:pt x="6103134" y="358660"/>
                    </a:lnTo>
                    <a:lnTo>
                      <a:pt x="0" y="358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47625"/>
                <a:ext cx="6103134" cy="406285"/>
              </a:xfrm>
              <a:prstGeom prst="rect">
                <a:avLst/>
              </a:prstGeom>
            </p:spPr>
            <p:txBody>
              <a:bodyPr anchor="ctr" rtlCol="false" tIns="35368" lIns="35368" bIns="35368" rIns="35368"/>
              <a:lstStyle/>
              <a:p>
                <a:pPr algn="ctr">
                  <a:lnSpc>
                    <a:spcPts val="1819"/>
                  </a:lnSpc>
                </a:pPr>
              </a:p>
            </p:txBody>
          </p:sp>
        </p:grpSp>
        <p:sp>
          <p:nvSpPr>
            <p:cNvPr name="Freeform 29" id="29"/>
            <p:cNvSpPr/>
            <p:nvPr/>
          </p:nvSpPr>
          <p:spPr>
            <a:xfrm flipH="false" flipV="false" rot="0">
              <a:off x="3069196" y="91553"/>
              <a:ext cx="545575" cy="418752"/>
            </a:xfrm>
            <a:custGeom>
              <a:avLst/>
              <a:gdLst/>
              <a:ahLst/>
              <a:cxnLst/>
              <a:rect r="r" b="b" t="t" l="l"/>
              <a:pathLst>
                <a:path h="418752" w="545575">
                  <a:moveTo>
                    <a:pt x="0" y="0"/>
                  </a:moveTo>
                  <a:lnTo>
                    <a:pt x="545575" y="0"/>
                  </a:lnTo>
                  <a:lnTo>
                    <a:pt x="545575" y="418752"/>
                  </a:lnTo>
                  <a:lnTo>
                    <a:pt x="0" y="418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604" t="0" r="-604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5491871" y="122375"/>
              <a:ext cx="553535" cy="357109"/>
            </a:xfrm>
            <a:custGeom>
              <a:avLst/>
              <a:gdLst/>
              <a:ahLst/>
              <a:cxnLst/>
              <a:rect r="r" b="b" t="t" l="l"/>
              <a:pathLst>
                <a:path h="357109" w="553535">
                  <a:moveTo>
                    <a:pt x="0" y="0"/>
                  </a:moveTo>
                  <a:lnTo>
                    <a:pt x="553535" y="0"/>
                  </a:lnTo>
                  <a:lnTo>
                    <a:pt x="553535" y="357109"/>
                  </a:lnTo>
                  <a:lnTo>
                    <a:pt x="0" y="35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604" t="0" r="-604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4364071" y="107106"/>
              <a:ext cx="381519" cy="387646"/>
            </a:xfrm>
            <a:custGeom>
              <a:avLst/>
              <a:gdLst/>
              <a:ahLst/>
              <a:cxnLst/>
              <a:rect r="r" b="b" t="t" l="l"/>
              <a:pathLst>
                <a:path h="387646" w="381519">
                  <a:moveTo>
                    <a:pt x="0" y="0"/>
                  </a:moveTo>
                  <a:lnTo>
                    <a:pt x="381519" y="0"/>
                  </a:lnTo>
                  <a:lnTo>
                    <a:pt x="381519" y="387646"/>
                  </a:lnTo>
                  <a:lnTo>
                    <a:pt x="0" y="38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604" t="0" r="-604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6794706" y="107106"/>
              <a:ext cx="398384" cy="403199"/>
            </a:xfrm>
            <a:custGeom>
              <a:avLst/>
              <a:gdLst/>
              <a:ahLst/>
              <a:cxnLst/>
              <a:rect r="r" b="b" t="t" l="l"/>
              <a:pathLst>
                <a:path h="403199" w="398384">
                  <a:moveTo>
                    <a:pt x="0" y="0"/>
                  </a:moveTo>
                  <a:lnTo>
                    <a:pt x="398384" y="0"/>
                  </a:lnTo>
                  <a:lnTo>
                    <a:pt x="398384" y="403199"/>
                  </a:lnTo>
                  <a:lnTo>
                    <a:pt x="0" y="40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604" t="0" r="-604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CF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6362" y="1249519"/>
            <a:ext cx="1287275" cy="1395420"/>
          </a:xfrm>
          <a:custGeom>
            <a:avLst/>
            <a:gdLst/>
            <a:ahLst/>
            <a:cxnLst/>
            <a:rect r="r" b="b" t="t" l="l"/>
            <a:pathLst>
              <a:path h="1395420" w="1287275">
                <a:moveTo>
                  <a:pt x="0" y="0"/>
                </a:moveTo>
                <a:lnTo>
                  <a:pt x="1287276" y="0"/>
                </a:lnTo>
                <a:lnTo>
                  <a:pt x="1287276" y="1395420"/>
                </a:lnTo>
                <a:lnTo>
                  <a:pt x="0" y="1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462588">
            <a:off x="5113576" y="-49140"/>
            <a:ext cx="3024000" cy="1610280"/>
          </a:xfrm>
          <a:custGeom>
            <a:avLst/>
            <a:gdLst/>
            <a:ahLst/>
            <a:cxnLst/>
            <a:rect r="r" b="b" t="t" l="l"/>
            <a:pathLst>
              <a:path h="1610280" w="3024000">
                <a:moveTo>
                  <a:pt x="0" y="0"/>
                </a:moveTo>
                <a:lnTo>
                  <a:pt x="3024000" y="0"/>
                </a:lnTo>
                <a:lnTo>
                  <a:pt x="3024000" y="1610280"/>
                </a:lnTo>
                <a:lnTo>
                  <a:pt x="0" y="161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91671" y="4053314"/>
            <a:ext cx="5376658" cy="1894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What would you do if someone in your family showed these symptoms?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268000" y="6119884"/>
            <a:ext cx="3024000" cy="2736720"/>
          </a:xfrm>
          <a:custGeom>
            <a:avLst/>
            <a:gdLst/>
            <a:ahLst/>
            <a:cxnLst/>
            <a:rect r="r" b="b" t="t" l="l"/>
            <a:pathLst>
              <a:path h="2736720" w="3024000">
                <a:moveTo>
                  <a:pt x="0" y="0"/>
                </a:moveTo>
                <a:lnTo>
                  <a:pt x="3024000" y="0"/>
                </a:lnTo>
                <a:lnTo>
                  <a:pt x="3024000" y="2736720"/>
                </a:lnTo>
                <a:lnTo>
                  <a:pt x="0" y="273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82648" y="2979262"/>
            <a:ext cx="5194705" cy="938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537">
                <a:solidFill>
                  <a:srgbClr val="569AF2"/>
                </a:solidFill>
                <a:latin typeface="Kawaii RT Shine"/>
                <a:ea typeface="Kawaii RT Shine"/>
                <a:cs typeface="Kawaii RT Shine"/>
                <a:sym typeface="Kawaii RT Shine"/>
              </a:rPr>
              <a:t>REFLECTION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96506" y="9056629"/>
            <a:ext cx="2566988" cy="50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Discuss in class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7560000" cy="10845284"/>
          </a:xfrm>
          <a:custGeom>
            <a:avLst/>
            <a:gdLst/>
            <a:ahLst/>
            <a:cxnLst/>
            <a:rect r="r" b="b" t="t" l="l"/>
            <a:pathLst>
              <a:path h="10845284" w="7560000">
                <a:moveTo>
                  <a:pt x="0" y="0"/>
                </a:moveTo>
                <a:lnTo>
                  <a:pt x="7560000" y="0"/>
                </a:lnTo>
                <a:lnTo>
                  <a:pt x="7560000" y="10845284"/>
                </a:lnTo>
                <a:lnTo>
                  <a:pt x="0" y="10845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728" t="0" r="-21728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45971" y="585353"/>
            <a:ext cx="2437921" cy="3115554"/>
          </a:xfrm>
          <a:custGeom>
            <a:avLst/>
            <a:gdLst/>
            <a:ahLst/>
            <a:cxnLst/>
            <a:rect r="r" b="b" t="t" l="l"/>
            <a:pathLst>
              <a:path h="3115554" w="2437921">
                <a:moveTo>
                  <a:pt x="0" y="0"/>
                </a:moveTo>
                <a:lnTo>
                  <a:pt x="2437921" y="0"/>
                </a:lnTo>
                <a:lnTo>
                  <a:pt x="2437921" y="3115554"/>
                </a:lnTo>
                <a:lnTo>
                  <a:pt x="0" y="3115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45971" y="3789813"/>
            <a:ext cx="2437921" cy="3115554"/>
          </a:xfrm>
          <a:custGeom>
            <a:avLst/>
            <a:gdLst/>
            <a:ahLst/>
            <a:cxnLst/>
            <a:rect r="r" b="b" t="t" l="l"/>
            <a:pathLst>
              <a:path h="3115554" w="2437921">
                <a:moveTo>
                  <a:pt x="0" y="0"/>
                </a:moveTo>
                <a:lnTo>
                  <a:pt x="2437921" y="0"/>
                </a:lnTo>
                <a:lnTo>
                  <a:pt x="2437921" y="3115555"/>
                </a:lnTo>
                <a:lnTo>
                  <a:pt x="0" y="311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6108" y="6991093"/>
            <a:ext cx="2437921" cy="3115554"/>
          </a:xfrm>
          <a:custGeom>
            <a:avLst/>
            <a:gdLst/>
            <a:ahLst/>
            <a:cxnLst/>
            <a:rect r="r" b="b" t="t" l="l"/>
            <a:pathLst>
              <a:path h="3115554" w="2437921">
                <a:moveTo>
                  <a:pt x="0" y="0"/>
                </a:moveTo>
                <a:lnTo>
                  <a:pt x="2437921" y="0"/>
                </a:lnTo>
                <a:lnTo>
                  <a:pt x="2437921" y="3115554"/>
                </a:lnTo>
                <a:lnTo>
                  <a:pt x="0" y="3115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45971" y="6991093"/>
            <a:ext cx="2437921" cy="3115554"/>
          </a:xfrm>
          <a:custGeom>
            <a:avLst/>
            <a:gdLst/>
            <a:ahLst/>
            <a:cxnLst/>
            <a:rect r="r" b="b" t="t" l="l"/>
            <a:pathLst>
              <a:path h="3115554" w="2437921">
                <a:moveTo>
                  <a:pt x="0" y="0"/>
                </a:moveTo>
                <a:lnTo>
                  <a:pt x="2437921" y="0"/>
                </a:lnTo>
                <a:lnTo>
                  <a:pt x="2437921" y="3115554"/>
                </a:lnTo>
                <a:lnTo>
                  <a:pt x="0" y="3115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76108" y="585353"/>
            <a:ext cx="2437921" cy="3115554"/>
            <a:chOff x="0" y="0"/>
            <a:chExt cx="3250562" cy="41540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50562" cy="4154072"/>
            </a:xfrm>
            <a:custGeom>
              <a:avLst/>
              <a:gdLst/>
              <a:ahLst/>
              <a:cxnLst/>
              <a:rect r="r" b="b" t="t" l="l"/>
              <a:pathLst>
                <a:path h="4154072" w="3250562">
                  <a:moveTo>
                    <a:pt x="0" y="0"/>
                  </a:moveTo>
                  <a:lnTo>
                    <a:pt x="3250562" y="0"/>
                  </a:lnTo>
                  <a:lnTo>
                    <a:pt x="3250562" y="4154072"/>
                  </a:lnTo>
                  <a:lnTo>
                    <a:pt x="0" y="4154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35492" y="961243"/>
              <a:ext cx="2379578" cy="2534837"/>
            </a:xfrm>
            <a:custGeom>
              <a:avLst/>
              <a:gdLst/>
              <a:ahLst/>
              <a:cxnLst/>
              <a:rect r="r" b="b" t="t" l="l"/>
              <a:pathLst>
                <a:path h="2534837" w="2379578">
                  <a:moveTo>
                    <a:pt x="0" y="0"/>
                  </a:moveTo>
                  <a:lnTo>
                    <a:pt x="2379578" y="0"/>
                  </a:lnTo>
                  <a:lnTo>
                    <a:pt x="2379578" y="2534837"/>
                  </a:lnTo>
                  <a:lnTo>
                    <a:pt x="0" y="2534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4297768" y="1232722"/>
            <a:ext cx="1734328" cy="1820817"/>
          </a:xfrm>
          <a:custGeom>
            <a:avLst/>
            <a:gdLst/>
            <a:ahLst/>
            <a:cxnLst/>
            <a:rect r="r" b="b" t="t" l="l"/>
            <a:pathLst>
              <a:path h="1820817" w="1734328">
                <a:moveTo>
                  <a:pt x="0" y="0"/>
                </a:moveTo>
                <a:lnTo>
                  <a:pt x="1734328" y="0"/>
                </a:lnTo>
                <a:lnTo>
                  <a:pt x="1734328" y="1820816"/>
                </a:lnTo>
                <a:lnTo>
                  <a:pt x="0" y="18208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55475" y="4391555"/>
            <a:ext cx="937091" cy="1908890"/>
          </a:xfrm>
          <a:custGeom>
            <a:avLst/>
            <a:gdLst/>
            <a:ahLst/>
            <a:cxnLst/>
            <a:rect r="r" b="b" t="t" l="l"/>
            <a:pathLst>
              <a:path h="1908890" w="937091">
                <a:moveTo>
                  <a:pt x="0" y="0"/>
                </a:moveTo>
                <a:lnTo>
                  <a:pt x="937091" y="0"/>
                </a:lnTo>
                <a:lnTo>
                  <a:pt x="937091" y="1908890"/>
                </a:lnTo>
                <a:lnTo>
                  <a:pt x="0" y="1908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176108" y="3789813"/>
            <a:ext cx="2437921" cy="3115554"/>
            <a:chOff x="0" y="0"/>
            <a:chExt cx="3250562" cy="415407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250562" cy="4154072"/>
            </a:xfrm>
            <a:custGeom>
              <a:avLst/>
              <a:gdLst/>
              <a:ahLst/>
              <a:cxnLst/>
              <a:rect r="r" b="b" t="t" l="l"/>
              <a:pathLst>
                <a:path h="4154072" w="3250562">
                  <a:moveTo>
                    <a:pt x="0" y="0"/>
                  </a:moveTo>
                  <a:lnTo>
                    <a:pt x="3250562" y="0"/>
                  </a:lnTo>
                  <a:lnTo>
                    <a:pt x="3250562" y="4154072"/>
                  </a:lnTo>
                  <a:lnTo>
                    <a:pt x="0" y="4154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581669" y="921278"/>
              <a:ext cx="2233401" cy="2545186"/>
            </a:xfrm>
            <a:custGeom>
              <a:avLst/>
              <a:gdLst/>
              <a:ahLst/>
              <a:cxnLst/>
              <a:rect r="r" b="b" t="t" l="l"/>
              <a:pathLst>
                <a:path h="2545186" w="2233401">
                  <a:moveTo>
                    <a:pt x="0" y="0"/>
                  </a:moveTo>
                  <a:lnTo>
                    <a:pt x="2233401" y="0"/>
                  </a:lnTo>
                  <a:lnTo>
                    <a:pt x="2233401" y="2545186"/>
                  </a:lnTo>
                  <a:lnTo>
                    <a:pt x="0" y="2545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837696" y="7530676"/>
            <a:ext cx="1224378" cy="2036388"/>
          </a:xfrm>
          <a:custGeom>
            <a:avLst/>
            <a:gdLst/>
            <a:ahLst/>
            <a:cxnLst/>
            <a:rect r="r" b="b" t="t" l="l"/>
            <a:pathLst>
              <a:path h="2036388" w="1224378">
                <a:moveTo>
                  <a:pt x="0" y="0"/>
                </a:moveTo>
                <a:lnTo>
                  <a:pt x="1224378" y="0"/>
                </a:lnTo>
                <a:lnTo>
                  <a:pt x="1224378" y="2036388"/>
                </a:lnTo>
                <a:lnTo>
                  <a:pt x="0" y="2036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384576" y="7751571"/>
            <a:ext cx="1560712" cy="1594597"/>
          </a:xfrm>
          <a:custGeom>
            <a:avLst/>
            <a:gdLst/>
            <a:ahLst/>
            <a:cxnLst/>
            <a:rect r="r" b="b" t="t" l="l"/>
            <a:pathLst>
              <a:path h="1594597" w="1560712">
                <a:moveTo>
                  <a:pt x="0" y="0"/>
                </a:moveTo>
                <a:lnTo>
                  <a:pt x="1560712" y="0"/>
                </a:lnTo>
                <a:lnTo>
                  <a:pt x="1560712" y="1594598"/>
                </a:lnTo>
                <a:lnTo>
                  <a:pt x="0" y="15945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5400000">
            <a:off x="2646555" y="1100111"/>
            <a:ext cx="2001669" cy="265221"/>
          </a:xfrm>
          <a:custGeom>
            <a:avLst/>
            <a:gdLst/>
            <a:ahLst/>
            <a:cxnLst/>
            <a:rect r="r" b="b" t="t" l="l"/>
            <a:pathLst>
              <a:path h="265221" w="2001669">
                <a:moveTo>
                  <a:pt x="0" y="0"/>
                </a:moveTo>
                <a:lnTo>
                  <a:pt x="2001669" y="0"/>
                </a:lnTo>
                <a:lnTo>
                  <a:pt x="2001669" y="265221"/>
                </a:lnTo>
                <a:lnTo>
                  <a:pt x="0" y="2652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83525" y="3615476"/>
            <a:ext cx="2001669" cy="265221"/>
          </a:xfrm>
          <a:custGeom>
            <a:avLst/>
            <a:gdLst/>
            <a:ahLst/>
            <a:cxnLst/>
            <a:rect r="r" b="b" t="t" l="l"/>
            <a:pathLst>
              <a:path h="265221" w="2001669">
                <a:moveTo>
                  <a:pt x="0" y="0"/>
                </a:moveTo>
                <a:lnTo>
                  <a:pt x="2001669" y="0"/>
                </a:lnTo>
                <a:lnTo>
                  <a:pt x="2001669" y="265221"/>
                </a:lnTo>
                <a:lnTo>
                  <a:pt x="0" y="2652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6108" y="585353"/>
            <a:ext cx="2437921" cy="3115554"/>
          </a:xfrm>
          <a:custGeom>
            <a:avLst/>
            <a:gdLst/>
            <a:ahLst/>
            <a:cxnLst/>
            <a:rect r="r" b="b" t="t" l="l"/>
            <a:pathLst>
              <a:path h="3115554" w="2437921">
                <a:moveTo>
                  <a:pt x="0" y="0"/>
                </a:moveTo>
                <a:lnTo>
                  <a:pt x="2437921" y="0"/>
                </a:lnTo>
                <a:lnTo>
                  <a:pt x="2437921" y="3115554"/>
                </a:lnTo>
                <a:lnTo>
                  <a:pt x="0" y="3115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45971" y="585353"/>
            <a:ext cx="2437921" cy="3115554"/>
          </a:xfrm>
          <a:custGeom>
            <a:avLst/>
            <a:gdLst/>
            <a:ahLst/>
            <a:cxnLst/>
            <a:rect r="r" b="b" t="t" l="l"/>
            <a:pathLst>
              <a:path h="3115554" w="2437921">
                <a:moveTo>
                  <a:pt x="0" y="0"/>
                </a:moveTo>
                <a:lnTo>
                  <a:pt x="2437921" y="0"/>
                </a:lnTo>
                <a:lnTo>
                  <a:pt x="2437921" y="3115554"/>
                </a:lnTo>
                <a:lnTo>
                  <a:pt x="0" y="3115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6108" y="3789813"/>
            <a:ext cx="2437921" cy="3115554"/>
          </a:xfrm>
          <a:custGeom>
            <a:avLst/>
            <a:gdLst/>
            <a:ahLst/>
            <a:cxnLst/>
            <a:rect r="r" b="b" t="t" l="l"/>
            <a:pathLst>
              <a:path h="3115554" w="2437921">
                <a:moveTo>
                  <a:pt x="0" y="0"/>
                </a:moveTo>
                <a:lnTo>
                  <a:pt x="2437921" y="0"/>
                </a:lnTo>
                <a:lnTo>
                  <a:pt x="2437921" y="3115555"/>
                </a:lnTo>
                <a:lnTo>
                  <a:pt x="0" y="311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45971" y="3789813"/>
            <a:ext cx="2437921" cy="3115554"/>
          </a:xfrm>
          <a:custGeom>
            <a:avLst/>
            <a:gdLst/>
            <a:ahLst/>
            <a:cxnLst/>
            <a:rect r="r" b="b" t="t" l="l"/>
            <a:pathLst>
              <a:path h="3115554" w="2437921">
                <a:moveTo>
                  <a:pt x="0" y="0"/>
                </a:moveTo>
                <a:lnTo>
                  <a:pt x="2437921" y="0"/>
                </a:lnTo>
                <a:lnTo>
                  <a:pt x="2437921" y="3115555"/>
                </a:lnTo>
                <a:lnTo>
                  <a:pt x="0" y="311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76108" y="6991093"/>
            <a:ext cx="2437921" cy="3115554"/>
          </a:xfrm>
          <a:custGeom>
            <a:avLst/>
            <a:gdLst/>
            <a:ahLst/>
            <a:cxnLst/>
            <a:rect r="r" b="b" t="t" l="l"/>
            <a:pathLst>
              <a:path h="3115554" w="2437921">
                <a:moveTo>
                  <a:pt x="0" y="0"/>
                </a:moveTo>
                <a:lnTo>
                  <a:pt x="2437921" y="0"/>
                </a:lnTo>
                <a:lnTo>
                  <a:pt x="2437921" y="3115554"/>
                </a:lnTo>
                <a:lnTo>
                  <a:pt x="0" y="3115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945971" y="6991093"/>
            <a:ext cx="2437921" cy="3115554"/>
          </a:xfrm>
          <a:custGeom>
            <a:avLst/>
            <a:gdLst/>
            <a:ahLst/>
            <a:cxnLst/>
            <a:rect r="r" b="b" t="t" l="l"/>
            <a:pathLst>
              <a:path h="3115554" w="2437921">
                <a:moveTo>
                  <a:pt x="0" y="0"/>
                </a:moveTo>
                <a:lnTo>
                  <a:pt x="2437921" y="0"/>
                </a:lnTo>
                <a:lnTo>
                  <a:pt x="2437921" y="3115554"/>
                </a:lnTo>
                <a:lnTo>
                  <a:pt x="0" y="3115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42542" y="4484531"/>
            <a:ext cx="1687224" cy="1687224"/>
          </a:xfrm>
          <a:custGeom>
            <a:avLst/>
            <a:gdLst/>
            <a:ahLst/>
            <a:cxnLst/>
            <a:rect r="r" b="b" t="t" l="l"/>
            <a:pathLst>
              <a:path h="1687224" w="1687224">
                <a:moveTo>
                  <a:pt x="0" y="0"/>
                </a:moveTo>
                <a:lnTo>
                  <a:pt x="1687223" y="0"/>
                </a:lnTo>
                <a:lnTo>
                  <a:pt x="1687223" y="1687223"/>
                </a:lnTo>
                <a:lnTo>
                  <a:pt x="0" y="1687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5797" y="1150551"/>
            <a:ext cx="1945888" cy="2042927"/>
          </a:xfrm>
          <a:custGeom>
            <a:avLst/>
            <a:gdLst/>
            <a:ahLst/>
            <a:cxnLst/>
            <a:rect r="r" b="b" t="t" l="l"/>
            <a:pathLst>
              <a:path h="2042927" w="1945888">
                <a:moveTo>
                  <a:pt x="0" y="0"/>
                </a:moveTo>
                <a:lnTo>
                  <a:pt x="1945888" y="0"/>
                </a:lnTo>
                <a:lnTo>
                  <a:pt x="1945888" y="2042927"/>
                </a:lnTo>
                <a:lnTo>
                  <a:pt x="0" y="2042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73736" y="1150551"/>
            <a:ext cx="1382392" cy="1985158"/>
          </a:xfrm>
          <a:custGeom>
            <a:avLst/>
            <a:gdLst/>
            <a:ahLst/>
            <a:cxnLst/>
            <a:rect r="r" b="b" t="t" l="l"/>
            <a:pathLst>
              <a:path h="1985158" w="1382392">
                <a:moveTo>
                  <a:pt x="0" y="0"/>
                </a:moveTo>
                <a:lnTo>
                  <a:pt x="1382392" y="0"/>
                </a:lnTo>
                <a:lnTo>
                  <a:pt x="1382392" y="1985158"/>
                </a:lnTo>
                <a:lnTo>
                  <a:pt x="0" y="19851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63595" y="4348506"/>
            <a:ext cx="1230293" cy="2025173"/>
          </a:xfrm>
          <a:custGeom>
            <a:avLst/>
            <a:gdLst/>
            <a:ahLst/>
            <a:cxnLst/>
            <a:rect r="r" b="b" t="t" l="l"/>
            <a:pathLst>
              <a:path h="2025173" w="1230293">
                <a:moveTo>
                  <a:pt x="0" y="0"/>
                </a:moveTo>
                <a:lnTo>
                  <a:pt x="1230292" y="0"/>
                </a:lnTo>
                <a:lnTo>
                  <a:pt x="1230292" y="2025173"/>
                </a:lnTo>
                <a:lnTo>
                  <a:pt x="0" y="202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870964" y="7676128"/>
            <a:ext cx="1015555" cy="1745485"/>
          </a:xfrm>
          <a:custGeom>
            <a:avLst/>
            <a:gdLst/>
            <a:ahLst/>
            <a:cxnLst/>
            <a:rect r="r" b="b" t="t" l="l"/>
            <a:pathLst>
              <a:path h="1745485" w="1015555">
                <a:moveTo>
                  <a:pt x="0" y="0"/>
                </a:moveTo>
                <a:lnTo>
                  <a:pt x="1015554" y="0"/>
                </a:lnTo>
                <a:lnTo>
                  <a:pt x="1015554" y="1745484"/>
                </a:lnTo>
                <a:lnTo>
                  <a:pt x="0" y="17454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371713" y="7734430"/>
            <a:ext cx="1628881" cy="1628881"/>
          </a:xfrm>
          <a:custGeom>
            <a:avLst/>
            <a:gdLst/>
            <a:ahLst/>
            <a:cxnLst/>
            <a:rect r="r" b="b" t="t" l="l"/>
            <a:pathLst>
              <a:path h="1628881" w="1628881">
                <a:moveTo>
                  <a:pt x="0" y="0"/>
                </a:moveTo>
                <a:lnTo>
                  <a:pt x="1628881" y="0"/>
                </a:lnTo>
                <a:lnTo>
                  <a:pt x="1628881" y="1628880"/>
                </a:lnTo>
                <a:lnTo>
                  <a:pt x="0" y="16288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2646555" y="1100111"/>
            <a:ext cx="2001669" cy="265221"/>
          </a:xfrm>
          <a:custGeom>
            <a:avLst/>
            <a:gdLst/>
            <a:ahLst/>
            <a:cxnLst/>
            <a:rect r="r" b="b" t="t" l="l"/>
            <a:pathLst>
              <a:path h="265221" w="2001669">
                <a:moveTo>
                  <a:pt x="0" y="0"/>
                </a:moveTo>
                <a:lnTo>
                  <a:pt x="2001669" y="0"/>
                </a:lnTo>
                <a:lnTo>
                  <a:pt x="2001669" y="265221"/>
                </a:lnTo>
                <a:lnTo>
                  <a:pt x="0" y="2652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83525" y="3615476"/>
            <a:ext cx="2001669" cy="265221"/>
          </a:xfrm>
          <a:custGeom>
            <a:avLst/>
            <a:gdLst/>
            <a:ahLst/>
            <a:cxnLst/>
            <a:rect r="r" b="b" t="t" l="l"/>
            <a:pathLst>
              <a:path h="265221" w="2001669">
                <a:moveTo>
                  <a:pt x="0" y="0"/>
                </a:moveTo>
                <a:lnTo>
                  <a:pt x="2001669" y="0"/>
                </a:lnTo>
                <a:lnTo>
                  <a:pt x="2001669" y="265221"/>
                </a:lnTo>
                <a:lnTo>
                  <a:pt x="0" y="2652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DAGeXs-G2LM</dc:identifier>
  <dcterms:modified xsi:type="dcterms:W3CDTF">2011-08-01T06:04:30Z</dcterms:modified>
  <cp:revision>1</cp:revision>
  <dc:title>ACTIVITY MOSQUITO NO MORE</dc:title>
</cp:coreProperties>
</file>